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5812F-226B-4653-BE75-4A7FB199BEB5}" type="datetimeFigureOut">
              <a:rPr lang="ru-RU" smtClean="0"/>
              <a:pPr/>
              <a:t>10.10.2025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6F76D-2B68-4D9E-B05F-4EC1E36BF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0040" y="16327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«Проектирование и реализация индивидуальной образовательной программы на ступени НОО в школе слабослышащих</a:t>
            </a:r>
            <a:endParaRPr lang="ru-RU" sz="6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48681"/>
            <a:ext cx="7920880" cy="57606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 школа-интернат № 117 им. Т.С. Зыковой г.о. Самара</a:t>
            </a:r>
          </a:p>
          <a:p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840" y="4293096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Ильяшенко Анна Ивановна,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5776" y="5764985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2025 г.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601216" y="692696"/>
            <a:ext cx="8003232" cy="1138138"/>
          </a:xfrm>
        </p:spPr>
        <p:txBody>
          <a:bodyPr anchor="t">
            <a:norm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направлениям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883" t="25818" r="17181" b="29810"/>
          <a:stretch/>
        </p:blipFill>
        <p:spPr>
          <a:xfrm>
            <a:off x="723979" y="2132856"/>
            <a:ext cx="7848872" cy="29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95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601216" y="692696"/>
            <a:ext cx="8003232" cy="1138138"/>
          </a:xfrm>
        </p:spPr>
        <p:txBody>
          <a:bodyPr anchor="t">
            <a:norm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направлениям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278" t="25422" r="17106" b="26997"/>
          <a:stretch/>
        </p:blipFill>
        <p:spPr>
          <a:xfrm>
            <a:off x="691660" y="2204864"/>
            <a:ext cx="782234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18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132856"/>
            <a:ext cx="6840760" cy="151216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46498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 образовательная программа —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25190" y="2420888"/>
            <a:ext cx="7693620" cy="2753147"/>
          </a:xfrm>
        </p:spPr>
        <p:txBody>
          <a:bodyPr/>
          <a:lstStyle/>
          <a:p>
            <a:pPr marL="180000" lvl="0" indent="0" algn="just">
              <a:spcBef>
                <a:spcPts val="0"/>
              </a:spcBef>
              <a:buClr>
                <a:srgbClr val="A04DA3"/>
              </a:buClr>
              <a:buNone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описывающий специальные образовательные условия для максимальной реализации особых образовательных потребностей ребенка с ОВЗ в процессе обучения и воспитания на определенной ступени образования.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ИОП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4392" t="36951" r="18735" b="10554"/>
          <a:stretch/>
        </p:blipFill>
        <p:spPr>
          <a:xfrm>
            <a:off x="370801" y="1484784"/>
            <a:ext cx="8315999" cy="3672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86237" y="404664"/>
            <a:ext cx="8003232" cy="11381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Мониторинговая таблица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3175" t="23954" r="14496" b="8974"/>
          <a:stretch/>
        </p:blipFill>
        <p:spPr>
          <a:xfrm>
            <a:off x="525447" y="1542802"/>
            <a:ext cx="8064022" cy="420627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38" t="30431" r="25558" b="29500"/>
          <a:stretch/>
        </p:blipFill>
        <p:spPr>
          <a:xfrm>
            <a:off x="664894" y="1916832"/>
            <a:ext cx="7875875" cy="3600400"/>
          </a:xfrm>
          <a:prstGeom prst="rect">
            <a:avLst/>
          </a:prstGeom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601216" y="627360"/>
            <a:ext cx="8003232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обследование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616117" y="332656"/>
            <a:ext cx="8003232" cy="1145456"/>
          </a:xfrm>
        </p:spPr>
        <p:txBody>
          <a:bodyPr anchor="t">
            <a:normAutofit/>
          </a:bodyPr>
          <a:lstStyle/>
          <a:p>
            <a:pPr algn="ctr"/>
            <a:r>
              <a:rPr lang="ru-RU" sz="4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образования ИОП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5304" t="33135" r="25897" b="29378"/>
          <a:stretch/>
        </p:blipFill>
        <p:spPr>
          <a:xfrm>
            <a:off x="614697" y="1916832"/>
            <a:ext cx="7832413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71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601216" y="692696"/>
            <a:ext cx="8003232" cy="1138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сотрудничества </a:t>
            </a:r>
            <a:b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семьей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138" t="27926" r="25558" b="37014"/>
          <a:stretch/>
        </p:blipFill>
        <p:spPr>
          <a:xfrm>
            <a:off x="642392" y="1988840"/>
            <a:ext cx="792088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8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601216" y="692696"/>
            <a:ext cx="8003232" cy="113813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Содержание работы по ИОП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706" t="25584" r="32922" b="46928"/>
          <a:stretch/>
        </p:blipFill>
        <p:spPr>
          <a:xfrm>
            <a:off x="748404" y="2060848"/>
            <a:ext cx="770885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64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601216" y="692696"/>
            <a:ext cx="8003232" cy="1138138"/>
          </a:xfrm>
        </p:spPr>
        <p:txBody>
          <a:bodyPr anchor="t">
            <a:norm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направлениям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224" t="53773" r="27378" b="22916"/>
          <a:stretch/>
        </p:blipFill>
        <p:spPr>
          <a:xfrm>
            <a:off x="673224" y="2492896"/>
            <a:ext cx="7859216" cy="222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83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7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Тема74</Template>
  <TotalTime>102</TotalTime>
  <Words>101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Тема74</vt:lpstr>
      <vt:lpstr>«Проектирование и реализация индивидуальной образовательной программы на ступени НОО в школе слабослышащих</vt:lpstr>
      <vt:lpstr>Индивидуальная образовательная программа — </vt:lpstr>
      <vt:lpstr>Содержание ИОП</vt:lpstr>
      <vt:lpstr>Мониторинговая таблица</vt:lpstr>
      <vt:lpstr>Психолого-педагогическое обследование</vt:lpstr>
      <vt:lpstr>Содержание образования ИОП</vt:lpstr>
      <vt:lpstr>Программа сотрудничества  с семьей</vt:lpstr>
      <vt:lpstr>Содержание работы по ИОП</vt:lpstr>
      <vt:lpstr>Работа по направлениям</vt:lpstr>
      <vt:lpstr>Работа по направлениям</vt:lpstr>
      <vt:lpstr>Работа по направлениям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Viola</dc:creator>
  <cp:lastModifiedBy>mcdo@rambler.ru</cp:lastModifiedBy>
  <cp:revision>13</cp:revision>
  <dcterms:created xsi:type="dcterms:W3CDTF">2017-02-04T16:31:16Z</dcterms:created>
  <dcterms:modified xsi:type="dcterms:W3CDTF">2025-10-10T05:29:00Z</dcterms:modified>
</cp:coreProperties>
</file>