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9" r:id="rId2"/>
    <p:sldId id="379" r:id="rId3"/>
    <p:sldId id="364" r:id="rId4"/>
    <p:sldId id="407" r:id="rId5"/>
    <p:sldId id="408" r:id="rId6"/>
    <p:sldId id="375" r:id="rId7"/>
    <p:sldId id="377" r:id="rId8"/>
    <p:sldId id="383" r:id="rId9"/>
    <p:sldId id="257" r:id="rId10"/>
    <p:sldId id="256" r:id="rId11"/>
    <p:sldId id="406" r:id="rId12"/>
    <p:sldId id="267" r:id="rId13"/>
    <p:sldId id="26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78026-7972-4124-887F-E70B9F68ECC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B0E0E2-07DA-416F-9715-99C56012D912}">
      <dgm:prSet phldrT="[Текст]" custT="1"/>
      <dgm:spPr/>
      <dgm:t>
        <a:bodyPr/>
        <a:lstStyle/>
        <a:p>
          <a:r>
            <a:rPr lang="ru-RU" sz="1800" dirty="0"/>
            <a:t>36 часов</a:t>
          </a:r>
        </a:p>
      </dgm:t>
    </dgm:pt>
    <dgm:pt modelId="{C5922C10-24C0-4C3D-BBE7-FD7AED1E64B8}" type="parTrans" cxnId="{81109BB7-D89D-4596-88FE-B85AF183B97A}">
      <dgm:prSet/>
      <dgm:spPr/>
      <dgm:t>
        <a:bodyPr/>
        <a:lstStyle/>
        <a:p>
          <a:endParaRPr lang="ru-RU"/>
        </a:p>
      </dgm:t>
    </dgm:pt>
    <dgm:pt modelId="{2B0A7061-70FF-4200-A5B6-A22507E33B30}" type="sibTrans" cxnId="{81109BB7-D89D-4596-88FE-B85AF183B97A}">
      <dgm:prSet/>
      <dgm:spPr/>
      <dgm:t>
        <a:bodyPr/>
        <a:lstStyle/>
        <a:p>
          <a:endParaRPr lang="ru-RU"/>
        </a:p>
      </dgm:t>
    </dgm:pt>
    <dgm:pt modelId="{A01E588B-8648-4175-8D00-B2D8B87166EE}">
      <dgm:prSet phldrT="[Текст]" custT="1"/>
      <dgm:spPr/>
      <dgm:t>
        <a:bodyPr/>
        <a:lstStyle/>
        <a:p>
          <a:pPr marL="228600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50" dirty="0"/>
            <a:t> </a:t>
          </a:r>
          <a:endParaRPr lang="ru-RU" sz="1200" dirty="0"/>
        </a:p>
      </dgm:t>
    </dgm:pt>
    <dgm:pt modelId="{48DA2528-712E-4905-BD8C-9A67E144416D}" type="parTrans" cxnId="{BDF682B8-7E8A-407E-B04C-C9C3CCF82E51}">
      <dgm:prSet/>
      <dgm:spPr/>
      <dgm:t>
        <a:bodyPr/>
        <a:lstStyle/>
        <a:p>
          <a:endParaRPr lang="ru-RU"/>
        </a:p>
      </dgm:t>
    </dgm:pt>
    <dgm:pt modelId="{9193E23C-DD2C-45FE-83D2-2016135E976E}" type="sibTrans" cxnId="{BDF682B8-7E8A-407E-B04C-C9C3CCF82E51}">
      <dgm:prSet/>
      <dgm:spPr/>
      <dgm:t>
        <a:bodyPr/>
        <a:lstStyle/>
        <a:p>
          <a:endParaRPr lang="ru-RU"/>
        </a:p>
      </dgm:t>
    </dgm:pt>
    <dgm:pt modelId="{E52F81FA-BDA5-4125-B9C0-CCA7F01F7A8F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/>
            <a:t>Педагоги-психологи  Социальные педагоги  Педагоги-организаторы Старшие вожатые Инструктора по труду  Педагоги-библиотекари Методисты и старшие методисты  старшие воспитатели  Тьюторы   Преподаватели ОБЗР   Советники директора по воспитанию</a:t>
          </a:r>
        </a:p>
      </dgm:t>
    </dgm:pt>
    <dgm:pt modelId="{AB8AA04A-C2F3-4E16-9079-F622B75D9500}" type="parTrans" cxnId="{B533C6A6-0073-456F-9539-8D504A48A78E}">
      <dgm:prSet/>
      <dgm:spPr/>
      <dgm:t>
        <a:bodyPr/>
        <a:lstStyle/>
        <a:p>
          <a:endParaRPr lang="ru-RU"/>
        </a:p>
      </dgm:t>
    </dgm:pt>
    <dgm:pt modelId="{408E91E2-60BD-436C-8DE2-14E99F4F1D76}" type="sibTrans" cxnId="{B533C6A6-0073-456F-9539-8D504A48A78E}">
      <dgm:prSet/>
      <dgm:spPr/>
      <dgm:t>
        <a:bodyPr/>
        <a:lstStyle/>
        <a:p>
          <a:endParaRPr lang="ru-RU"/>
        </a:p>
      </dgm:t>
    </dgm:pt>
    <dgm:pt modelId="{85190AE8-3E1D-4787-B46D-F6A9B11C358A}">
      <dgm:prSet phldrT="[Текст]" custT="1"/>
      <dgm:spPr/>
      <dgm:t>
        <a:bodyPr/>
        <a:lstStyle/>
        <a:p>
          <a:r>
            <a:rPr lang="ru-RU" sz="1600" dirty="0"/>
            <a:t>25 часов</a:t>
          </a:r>
        </a:p>
      </dgm:t>
    </dgm:pt>
    <dgm:pt modelId="{9497C91D-60DF-4698-BB98-416D6A88E7D7}" type="parTrans" cxnId="{227F325C-D69E-45D4-BEA2-4F9752B92933}">
      <dgm:prSet/>
      <dgm:spPr/>
      <dgm:t>
        <a:bodyPr/>
        <a:lstStyle/>
        <a:p>
          <a:endParaRPr lang="ru-RU"/>
        </a:p>
      </dgm:t>
    </dgm:pt>
    <dgm:pt modelId="{2EED1F5C-6073-4E6C-B971-92CCBA1E8420}" type="sibTrans" cxnId="{227F325C-D69E-45D4-BEA2-4F9752B92933}">
      <dgm:prSet/>
      <dgm:spPr/>
      <dgm:t>
        <a:bodyPr/>
        <a:lstStyle/>
        <a:p>
          <a:endParaRPr lang="ru-RU"/>
        </a:p>
      </dgm:t>
    </dgm:pt>
    <dgm:pt modelId="{813D4E31-020E-4191-B829-2800D97746E9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/>
            <a:t> </a:t>
          </a:r>
          <a:r>
            <a:rPr lang="ru-RU" sz="1600" dirty="0"/>
            <a:t>воспитатели, осуществляющие воспитание обучающихся с ОВЗ</a:t>
          </a:r>
        </a:p>
      </dgm:t>
    </dgm:pt>
    <dgm:pt modelId="{F097312E-1735-484A-B84E-87C0A11C11CB}" type="parTrans" cxnId="{189DAFFA-21C5-44F5-844F-8194C8D9D853}">
      <dgm:prSet/>
      <dgm:spPr/>
      <dgm:t>
        <a:bodyPr/>
        <a:lstStyle/>
        <a:p>
          <a:endParaRPr lang="ru-RU"/>
        </a:p>
      </dgm:t>
    </dgm:pt>
    <dgm:pt modelId="{3E9F9BF3-2A97-4A24-9702-8EC6C2064C37}" type="sibTrans" cxnId="{189DAFFA-21C5-44F5-844F-8194C8D9D853}">
      <dgm:prSet/>
      <dgm:spPr/>
      <dgm:t>
        <a:bodyPr/>
        <a:lstStyle/>
        <a:p>
          <a:endParaRPr lang="ru-RU"/>
        </a:p>
      </dgm:t>
    </dgm:pt>
    <dgm:pt modelId="{E475AF62-C9B4-461F-A962-52786CDE6E62}">
      <dgm:prSet phldrT="[Текст]" custT="1"/>
      <dgm:spPr/>
      <dgm:t>
        <a:bodyPr/>
        <a:lstStyle/>
        <a:p>
          <a:r>
            <a:rPr lang="ru-RU" sz="1600" dirty="0"/>
            <a:t>20 часов</a:t>
          </a:r>
        </a:p>
      </dgm:t>
    </dgm:pt>
    <dgm:pt modelId="{C067C978-4C63-49AA-A08E-BE6391968869}" type="parTrans" cxnId="{E796FF52-7B0F-4339-BB6C-3528C7B3CE47}">
      <dgm:prSet/>
      <dgm:spPr/>
      <dgm:t>
        <a:bodyPr/>
        <a:lstStyle/>
        <a:p>
          <a:endParaRPr lang="ru-RU"/>
        </a:p>
      </dgm:t>
    </dgm:pt>
    <dgm:pt modelId="{C6B4C472-C50C-4133-A3BD-1F5C405B37B6}" type="sibTrans" cxnId="{E796FF52-7B0F-4339-BB6C-3528C7B3CE47}">
      <dgm:prSet/>
      <dgm:spPr/>
      <dgm:t>
        <a:bodyPr/>
        <a:lstStyle/>
        <a:p>
          <a:endParaRPr lang="ru-RU"/>
        </a:p>
      </dgm:t>
    </dgm:pt>
    <dgm:pt modelId="{22DFEEA0-D7FD-45F3-8FD0-A1C0DE03FB2A}">
      <dgm:prSet phldrT="[Текст]" custT="1"/>
      <dgm:spPr/>
      <dgm:t>
        <a:bodyPr/>
        <a:lstStyle/>
        <a:p>
          <a:r>
            <a:rPr lang="ru-RU" sz="1400" dirty="0"/>
            <a:t>Учителя-дефектологи</a:t>
          </a:r>
        </a:p>
      </dgm:t>
    </dgm:pt>
    <dgm:pt modelId="{76D672E1-92A3-476C-9C1B-B343FA75FDEA}" type="parTrans" cxnId="{55D7EA46-AB35-4F21-912C-D54FA0A014DD}">
      <dgm:prSet/>
      <dgm:spPr/>
      <dgm:t>
        <a:bodyPr/>
        <a:lstStyle/>
        <a:p>
          <a:endParaRPr lang="ru-RU"/>
        </a:p>
      </dgm:t>
    </dgm:pt>
    <dgm:pt modelId="{70CFFC4E-C7C8-4964-A928-07FD11551A63}" type="sibTrans" cxnId="{55D7EA46-AB35-4F21-912C-D54FA0A014DD}">
      <dgm:prSet/>
      <dgm:spPr/>
      <dgm:t>
        <a:bodyPr/>
        <a:lstStyle/>
        <a:p>
          <a:endParaRPr lang="ru-RU"/>
        </a:p>
      </dgm:t>
    </dgm:pt>
    <dgm:pt modelId="{B29472AB-51C3-4E1E-BF2F-289AD63F0905}">
      <dgm:prSet phldrT="[Текст]" custT="1"/>
      <dgm:spPr/>
      <dgm:t>
        <a:bodyPr/>
        <a:lstStyle/>
        <a:p>
          <a:r>
            <a:rPr lang="ru-RU" sz="1400" dirty="0"/>
            <a:t>Учителя-логопеды</a:t>
          </a:r>
        </a:p>
      </dgm:t>
    </dgm:pt>
    <dgm:pt modelId="{8CAFA33E-23E7-47EF-AEA7-0A4C234EF8AD}" type="parTrans" cxnId="{036490E1-1183-4911-A16E-CE810E5C046B}">
      <dgm:prSet/>
      <dgm:spPr/>
      <dgm:t>
        <a:bodyPr/>
        <a:lstStyle/>
        <a:p>
          <a:endParaRPr lang="ru-RU"/>
        </a:p>
      </dgm:t>
    </dgm:pt>
    <dgm:pt modelId="{0524181C-ACC9-41ED-BA35-1FCB09D80FDB}" type="sibTrans" cxnId="{036490E1-1183-4911-A16E-CE810E5C046B}">
      <dgm:prSet/>
      <dgm:spPr/>
      <dgm:t>
        <a:bodyPr/>
        <a:lstStyle/>
        <a:p>
          <a:endParaRPr lang="ru-RU"/>
        </a:p>
      </dgm:t>
    </dgm:pt>
    <dgm:pt modelId="{BA9C0FBC-CEFA-4CC7-93E2-CB899BBAC92E}">
      <dgm:prSet phldrT="[Текст]" custT="1"/>
      <dgm:spPr/>
      <dgm:t>
        <a:bodyPr/>
        <a:lstStyle/>
        <a:p>
          <a:r>
            <a:rPr lang="ru-RU" sz="1600" dirty="0"/>
            <a:t>18 часов</a:t>
          </a:r>
        </a:p>
      </dgm:t>
    </dgm:pt>
    <dgm:pt modelId="{46560E1B-FB11-4097-BE8B-5CB65393AA28}" type="parTrans" cxnId="{5DE56F78-B4AD-41ED-9130-326DFDC316B2}">
      <dgm:prSet/>
      <dgm:spPr/>
      <dgm:t>
        <a:bodyPr/>
        <a:lstStyle/>
        <a:p>
          <a:endParaRPr lang="ru-RU"/>
        </a:p>
      </dgm:t>
    </dgm:pt>
    <dgm:pt modelId="{4AB3D557-6039-41F5-806A-5E20C9314925}" type="sibTrans" cxnId="{5DE56F78-B4AD-41ED-9130-326DFDC316B2}">
      <dgm:prSet/>
      <dgm:spPr/>
      <dgm:t>
        <a:bodyPr/>
        <a:lstStyle/>
        <a:p>
          <a:endParaRPr lang="ru-RU"/>
        </a:p>
      </dgm:t>
    </dgm:pt>
    <dgm:pt modelId="{03C47151-F7C8-426B-A8C2-0CF2C9FB2BC2}">
      <dgm:prSet phldrT="[Текст]" custT="1"/>
      <dgm:spPr/>
      <dgm:t>
        <a:bodyPr/>
        <a:lstStyle/>
        <a:p>
          <a:r>
            <a:rPr lang="ru-RU" sz="1400" dirty="0"/>
            <a:t>Учителя, педагоги дополнительного образования</a:t>
          </a:r>
        </a:p>
      </dgm:t>
    </dgm:pt>
    <dgm:pt modelId="{2B6FD5C2-271A-4E78-AFF3-C0D511E610FA}" type="parTrans" cxnId="{E78A4804-0E82-4AAF-B0D8-C93A23A183D0}">
      <dgm:prSet/>
      <dgm:spPr/>
      <dgm:t>
        <a:bodyPr/>
        <a:lstStyle/>
        <a:p>
          <a:endParaRPr lang="ru-RU"/>
        </a:p>
      </dgm:t>
    </dgm:pt>
    <dgm:pt modelId="{2C5B7DB6-B42F-4BBC-9787-76CF4E3A6415}" type="sibTrans" cxnId="{E78A4804-0E82-4AAF-B0D8-C93A23A183D0}">
      <dgm:prSet/>
      <dgm:spPr/>
      <dgm:t>
        <a:bodyPr/>
        <a:lstStyle/>
        <a:p>
          <a:endParaRPr lang="ru-RU"/>
        </a:p>
      </dgm:t>
    </dgm:pt>
    <dgm:pt modelId="{9C27BFAE-6D9F-41EA-9A10-93F8C8A1169C}">
      <dgm:prSet phldrT="[Текст]" custT="1"/>
      <dgm:spPr/>
      <dgm:t>
        <a:bodyPr/>
        <a:lstStyle/>
        <a:p>
          <a:r>
            <a:rPr lang="ru-RU" sz="1400" dirty="0"/>
            <a:t>Тренеры-преподаватели и старшие тренеры</a:t>
          </a:r>
        </a:p>
      </dgm:t>
    </dgm:pt>
    <dgm:pt modelId="{4359D70D-C362-4BDF-94F7-5C55A8AB169E}" type="parTrans" cxnId="{B5E9D895-2BB3-48F3-89DA-CE2FB6DECD3D}">
      <dgm:prSet/>
      <dgm:spPr/>
      <dgm:t>
        <a:bodyPr/>
        <a:lstStyle/>
        <a:p>
          <a:endParaRPr lang="ru-RU"/>
        </a:p>
      </dgm:t>
    </dgm:pt>
    <dgm:pt modelId="{2B684402-F82C-4E6A-9CCB-809C2B9E88A2}" type="sibTrans" cxnId="{B5E9D895-2BB3-48F3-89DA-CE2FB6DECD3D}">
      <dgm:prSet/>
      <dgm:spPr/>
      <dgm:t>
        <a:bodyPr/>
        <a:lstStyle/>
        <a:p>
          <a:endParaRPr lang="ru-RU"/>
        </a:p>
      </dgm:t>
    </dgm:pt>
    <dgm:pt modelId="{37E195E9-5C74-43BB-AA12-4C805C0AA231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/>
            <a:t>30 часов</a:t>
          </a:r>
        </a:p>
      </dgm:t>
    </dgm:pt>
    <dgm:pt modelId="{C3EFEA98-C0CF-462F-AB17-FC8681E57EE2}" type="parTrans" cxnId="{B47059FF-1994-44AE-AD27-9154195C0EF3}">
      <dgm:prSet/>
      <dgm:spPr/>
      <dgm:t>
        <a:bodyPr/>
        <a:lstStyle/>
        <a:p>
          <a:endParaRPr lang="ru-RU"/>
        </a:p>
      </dgm:t>
    </dgm:pt>
    <dgm:pt modelId="{9E6553ED-EBCF-4791-A4E4-C63921A6FDAB}" type="sibTrans" cxnId="{B47059FF-1994-44AE-AD27-9154195C0EF3}">
      <dgm:prSet/>
      <dgm:spPr/>
      <dgm:t>
        <a:bodyPr/>
        <a:lstStyle/>
        <a:p>
          <a:endParaRPr lang="ru-RU"/>
        </a:p>
      </dgm:t>
    </dgm:pt>
    <dgm:pt modelId="{24A4CF3C-78A4-445E-9D3D-93A780E8C2DE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/>
            <a:t>Инструкторы по физической культуре</a:t>
          </a:r>
        </a:p>
      </dgm:t>
    </dgm:pt>
    <dgm:pt modelId="{0BF927F4-8E42-44D0-8846-BF5779992EFE}" type="parTrans" cxnId="{08086468-7BCC-46A4-BB87-4A27EEFF8A00}">
      <dgm:prSet/>
      <dgm:spPr/>
      <dgm:t>
        <a:bodyPr/>
        <a:lstStyle/>
        <a:p>
          <a:endParaRPr lang="ru-RU"/>
        </a:p>
      </dgm:t>
    </dgm:pt>
    <dgm:pt modelId="{40FE8BF0-64C0-43C5-B796-D836A95078B5}" type="sibTrans" cxnId="{08086468-7BCC-46A4-BB87-4A27EEFF8A00}">
      <dgm:prSet/>
      <dgm:spPr/>
      <dgm:t>
        <a:bodyPr/>
        <a:lstStyle/>
        <a:p>
          <a:endParaRPr lang="ru-RU"/>
        </a:p>
      </dgm:t>
    </dgm:pt>
    <dgm:pt modelId="{CAE59916-C12F-47B2-A4F9-359C6ACF9313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/>
            <a:t>24 часа</a:t>
          </a:r>
        </a:p>
      </dgm:t>
    </dgm:pt>
    <dgm:pt modelId="{AB367093-EC4F-4FCF-9332-B08B3C6CED33}" type="parTrans" cxnId="{D7E9A312-ACB0-442C-9A5F-4B3229678A97}">
      <dgm:prSet/>
      <dgm:spPr/>
      <dgm:t>
        <a:bodyPr/>
        <a:lstStyle/>
        <a:p>
          <a:endParaRPr lang="ru-RU"/>
        </a:p>
      </dgm:t>
    </dgm:pt>
    <dgm:pt modelId="{C5823A02-3AA1-4C3D-AD40-AFF57C19C9A5}" type="sibTrans" cxnId="{D7E9A312-ACB0-442C-9A5F-4B3229678A97}">
      <dgm:prSet/>
      <dgm:spPr/>
      <dgm:t>
        <a:bodyPr/>
        <a:lstStyle/>
        <a:p>
          <a:endParaRPr lang="ru-RU"/>
        </a:p>
      </dgm:t>
    </dgm:pt>
    <dgm:pt modelId="{E0CDFB9C-626A-412D-AC64-DC573748AC28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/>
            <a:t> </a:t>
          </a:r>
          <a:r>
            <a:rPr lang="ru-RU" sz="1600" dirty="0"/>
            <a:t>Музыкальные руководители и концертмейстеры</a:t>
          </a:r>
        </a:p>
      </dgm:t>
    </dgm:pt>
    <dgm:pt modelId="{1046E137-51C7-4B49-9A0D-EEC50020279F}" type="parTrans" cxnId="{9BECE557-49E2-4D6B-BD8B-A2DF01FB93B8}">
      <dgm:prSet/>
      <dgm:spPr/>
      <dgm:t>
        <a:bodyPr/>
        <a:lstStyle/>
        <a:p>
          <a:endParaRPr lang="ru-RU"/>
        </a:p>
      </dgm:t>
    </dgm:pt>
    <dgm:pt modelId="{8BEC3016-530C-429B-A17C-ABC2C2A7C417}" type="sibTrans" cxnId="{9BECE557-49E2-4D6B-BD8B-A2DF01FB93B8}">
      <dgm:prSet/>
      <dgm:spPr/>
      <dgm:t>
        <a:bodyPr/>
        <a:lstStyle/>
        <a:p>
          <a:endParaRPr lang="ru-RU"/>
        </a:p>
      </dgm:t>
    </dgm:pt>
    <dgm:pt modelId="{F48F4A84-3DFC-4A38-9F05-E52A940ABED8}" type="pres">
      <dgm:prSet presAssocID="{4D778026-7972-4124-887F-E70B9F68ECCF}" presName="Name0" presStyleCnt="0">
        <dgm:presLayoutVars>
          <dgm:dir/>
          <dgm:animLvl val="lvl"/>
          <dgm:resizeHandles val="exact"/>
        </dgm:presLayoutVars>
      </dgm:prSet>
      <dgm:spPr/>
    </dgm:pt>
    <dgm:pt modelId="{0A7FD974-BECB-4ABB-9D99-F79AC6F0FF07}" type="pres">
      <dgm:prSet presAssocID="{63B0E0E2-07DA-416F-9715-99C56012D912}" presName="linNode" presStyleCnt="0"/>
      <dgm:spPr/>
    </dgm:pt>
    <dgm:pt modelId="{9B3D40BA-FE4B-4CF3-9128-91549AAA9867}" type="pres">
      <dgm:prSet presAssocID="{63B0E0E2-07DA-416F-9715-99C56012D912}" presName="parentText" presStyleLbl="node1" presStyleIdx="0" presStyleCnt="6" custScaleX="116944" custScaleY="85829">
        <dgm:presLayoutVars>
          <dgm:chMax val="1"/>
          <dgm:bulletEnabled val="1"/>
        </dgm:presLayoutVars>
      </dgm:prSet>
      <dgm:spPr/>
    </dgm:pt>
    <dgm:pt modelId="{6C0537AA-57BE-4E81-9F43-AF54D4FC6FEB}" type="pres">
      <dgm:prSet presAssocID="{63B0E0E2-07DA-416F-9715-99C56012D912}" presName="descendantText" presStyleLbl="alignAccFollowNode1" presStyleIdx="0" presStyleCnt="6" custScaleX="241835" custScaleY="108018">
        <dgm:presLayoutVars>
          <dgm:bulletEnabled val="1"/>
        </dgm:presLayoutVars>
      </dgm:prSet>
      <dgm:spPr/>
    </dgm:pt>
    <dgm:pt modelId="{F92A4C01-1071-423A-AD01-08D221FFCD63}" type="pres">
      <dgm:prSet presAssocID="{2B0A7061-70FF-4200-A5B6-A22507E33B30}" presName="sp" presStyleCnt="0"/>
      <dgm:spPr/>
    </dgm:pt>
    <dgm:pt modelId="{8BA74F0A-E5F6-47F2-AF00-538CDB06AF28}" type="pres">
      <dgm:prSet presAssocID="{37E195E9-5C74-43BB-AA12-4C805C0AA231}" presName="linNode" presStyleCnt="0"/>
      <dgm:spPr/>
    </dgm:pt>
    <dgm:pt modelId="{73619FFD-81EB-4A85-BE98-DAE03E38197C}" type="pres">
      <dgm:prSet presAssocID="{37E195E9-5C74-43BB-AA12-4C805C0AA231}" presName="parentText" presStyleLbl="node1" presStyleIdx="1" presStyleCnt="6" custScaleX="56212" custScaleY="37359" custLinFactNeighborX="-2481" custLinFactNeighborY="-784">
        <dgm:presLayoutVars>
          <dgm:chMax val="1"/>
          <dgm:bulletEnabled val="1"/>
        </dgm:presLayoutVars>
      </dgm:prSet>
      <dgm:spPr/>
    </dgm:pt>
    <dgm:pt modelId="{BDCC737B-3D55-4C64-B6B4-730E1184F2EA}" type="pres">
      <dgm:prSet presAssocID="{37E195E9-5C74-43BB-AA12-4C805C0AA231}" presName="descendantText" presStyleLbl="alignAccFollowNode1" presStyleIdx="1" presStyleCnt="6" custScaleX="123968" custScaleY="31531">
        <dgm:presLayoutVars>
          <dgm:bulletEnabled val="1"/>
        </dgm:presLayoutVars>
      </dgm:prSet>
      <dgm:spPr/>
    </dgm:pt>
    <dgm:pt modelId="{8BA1BCF6-2717-4358-8C83-47E9FEBA836D}" type="pres">
      <dgm:prSet presAssocID="{9E6553ED-EBCF-4791-A4E4-C63921A6FDAB}" presName="sp" presStyleCnt="0"/>
      <dgm:spPr/>
    </dgm:pt>
    <dgm:pt modelId="{B2A72621-0BCB-4CE6-82C8-769302424E3E}" type="pres">
      <dgm:prSet presAssocID="{85190AE8-3E1D-4787-B46D-F6A9B11C358A}" presName="linNode" presStyleCnt="0"/>
      <dgm:spPr/>
    </dgm:pt>
    <dgm:pt modelId="{BDFA7D2D-9404-4009-A9CC-DA765582E577}" type="pres">
      <dgm:prSet presAssocID="{85190AE8-3E1D-4787-B46D-F6A9B11C358A}" presName="parentText" presStyleLbl="node1" presStyleIdx="2" presStyleCnt="6" custScaleX="66097" custScaleY="26600" custLinFactNeighborX="-20" custLinFactNeighborY="-3454">
        <dgm:presLayoutVars>
          <dgm:chMax val="1"/>
          <dgm:bulletEnabled val="1"/>
        </dgm:presLayoutVars>
      </dgm:prSet>
      <dgm:spPr/>
    </dgm:pt>
    <dgm:pt modelId="{5CD40799-092A-46E6-A527-8C9C7B96F214}" type="pres">
      <dgm:prSet presAssocID="{85190AE8-3E1D-4787-B46D-F6A9B11C358A}" presName="descendantText" presStyleLbl="alignAccFollowNode1" presStyleIdx="2" presStyleCnt="6" custScaleX="149596" custScaleY="30246" custLinFactNeighborX="3809" custLinFactNeighborY="-4107">
        <dgm:presLayoutVars>
          <dgm:bulletEnabled val="1"/>
        </dgm:presLayoutVars>
      </dgm:prSet>
      <dgm:spPr/>
    </dgm:pt>
    <dgm:pt modelId="{388D64B4-C2AD-4299-93B1-C63EEF8A0246}" type="pres">
      <dgm:prSet presAssocID="{2EED1F5C-6073-4E6C-B971-92CCBA1E8420}" presName="sp" presStyleCnt="0"/>
      <dgm:spPr/>
    </dgm:pt>
    <dgm:pt modelId="{E611B4E8-CFD4-4ECB-A71A-CBDC91B6C662}" type="pres">
      <dgm:prSet presAssocID="{CAE59916-C12F-47B2-A4F9-359C6ACF9313}" presName="linNode" presStyleCnt="0"/>
      <dgm:spPr/>
    </dgm:pt>
    <dgm:pt modelId="{21A538F0-5168-470B-A234-1E0DF4A9872F}" type="pres">
      <dgm:prSet presAssocID="{CAE59916-C12F-47B2-A4F9-359C6ACF9313}" presName="parentText" presStyleLbl="node1" presStyleIdx="3" presStyleCnt="6" custScaleX="63746" custScaleY="31959" custLinFactNeighborX="0" custLinFactNeighborY="-4517">
        <dgm:presLayoutVars>
          <dgm:chMax val="1"/>
          <dgm:bulletEnabled val="1"/>
        </dgm:presLayoutVars>
      </dgm:prSet>
      <dgm:spPr/>
    </dgm:pt>
    <dgm:pt modelId="{E84C4349-0CF9-4D83-92C2-143122F53E84}" type="pres">
      <dgm:prSet presAssocID="{CAE59916-C12F-47B2-A4F9-359C6ACF9313}" presName="descendantText" presStyleLbl="alignAccFollowNode1" presStyleIdx="3" presStyleCnt="6" custScaleX="140872" custScaleY="33063" custLinFactNeighborX="152" custLinFactNeighborY="-4237">
        <dgm:presLayoutVars>
          <dgm:bulletEnabled val="1"/>
        </dgm:presLayoutVars>
      </dgm:prSet>
      <dgm:spPr/>
    </dgm:pt>
    <dgm:pt modelId="{5BE52835-B8E5-423D-AE1A-5A9AD0D85AF0}" type="pres">
      <dgm:prSet presAssocID="{C5823A02-3AA1-4C3D-AD40-AFF57C19C9A5}" presName="sp" presStyleCnt="0"/>
      <dgm:spPr/>
    </dgm:pt>
    <dgm:pt modelId="{D6C50153-BB45-460A-B350-633FE1F62426}" type="pres">
      <dgm:prSet presAssocID="{E475AF62-C9B4-461F-A962-52786CDE6E62}" presName="linNode" presStyleCnt="0"/>
      <dgm:spPr/>
    </dgm:pt>
    <dgm:pt modelId="{AC422FA0-385B-411B-B256-E6F09A79F99E}" type="pres">
      <dgm:prSet presAssocID="{E475AF62-C9B4-461F-A962-52786CDE6E62}" presName="parentText" presStyleLbl="node1" presStyleIdx="4" presStyleCnt="6" custScaleX="81975" custScaleY="33827" custLinFactNeighborX="-336" custLinFactNeighborY="-7925">
        <dgm:presLayoutVars>
          <dgm:chMax val="1"/>
          <dgm:bulletEnabled val="1"/>
        </dgm:presLayoutVars>
      </dgm:prSet>
      <dgm:spPr/>
    </dgm:pt>
    <dgm:pt modelId="{E2484B39-3F65-4363-B3E7-7C3E14033E8B}" type="pres">
      <dgm:prSet presAssocID="{E475AF62-C9B4-461F-A962-52786CDE6E62}" presName="descendantText" presStyleLbl="alignAccFollowNode1" presStyleIdx="4" presStyleCnt="6" custScaleX="161936" custScaleY="33592" custLinFactNeighborX="-4840" custLinFactNeighborY="-12850">
        <dgm:presLayoutVars>
          <dgm:bulletEnabled val="1"/>
        </dgm:presLayoutVars>
      </dgm:prSet>
      <dgm:spPr/>
    </dgm:pt>
    <dgm:pt modelId="{AE00EAD8-4796-492E-80D2-EFBD14408507}" type="pres">
      <dgm:prSet presAssocID="{C6B4C472-C50C-4133-A3BD-1F5C405B37B6}" presName="sp" presStyleCnt="0"/>
      <dgm:spPr/>
    </dgm:pt>
    <dgm:pt modelId="{441E7C6D-EE03-466B-979B-C8285363F945}" type="pres">
      <dgm:prSet presAssocID="{BA9C0FBC-CEFA-4CC7-93E2-CB899BBAC92E}" presName="linNode" presStyleCnt="0"/>
      <dgm:spPr/>
    </dgm:pt>
    <dgm:pt modelId="{E93C8810-CF78-4315-8FC6-3F5C2D44E95C}" type="pres">
      <dgm:prSet presAssocID="{BA9C0FBC-CEFA-4CC7-93E2-CB899BBAC92E}" presName="parentText" presStyleLbl="node1" presStyleIdx="5" presStyleCnt="6" custScaleX="101463" custScaleY="36399" custLinFactNeighborX="345" custLinFactNeighborY="-13486">
        <dgm:presLayoutVars>
          <dgm:chMax val="1"/>
          <dgm:bulletEnabled val="1"/>
        </dgm:presLayoutVars>
      </dgm:prSet>
      <dgm:spPr/>
    </dgm:pt>
    <dgm:pt modelId="{9022B972-A857-4312-B377-09FA18575363}" type="pres">
      <dgm:prSet presAssocID="{BA9C0FBC-CEFA-4CC7-93E2-CB899BBAC92E}" presName="descendantText" presStyleLbl="alignAccFollowNode1" presStyleIdx="5" presStyleCnt="6" custScaleX="202209" custScaleY="46711" custLinFactNeighborX="-256" custLinFactNeighborY="-15482">
        <dgm:presLayoutVars>
          <dgm:bulletEnabled val="1"/>
        </dgm:presLayoutVars>
      </dgm:prSet>
      <dgm:spPr/>
    </dgm:pt>
  </dgm:ptLst>
  <dgm:cxnLst>
    <dgm:cxn modelId="{E78A4804-0E82-4AAF-B0D8-C93A23A183D0}" srcId="{BA9C0FBC-CEFA-4CC7-93E2-CB899BBAC92E}" destId="{03C47151-F7C8-426B-A8C2-0CF2C9FB2BC2}" srcOrd="0" destOrd="0" parTransId="{2B6FD5C2-271A-4E78-AFF3-C0D511E610FA}" sibTransId="{2C5B7DB6-B42F-4BBC-9787-76CF4E3A6415}"/>
    <dgm:cxn modelId="{0F6F8C10-BD53-4BD9-A408-2CD4D5437DB9}" type="presOf" srcId="{24A4CF3C-78A4-445E-9D3D-93A780E8C2DE}" destId="{BDCC737B-3D55-4C64-B6B4-730E1184F2EA}" srcOrd="0" destOrd="0" presId="urn:microsoft.com/office/officeart/2005/8/layout/vList5"/>
    <dgm:cxn modelId="{D7E9A312-ACB0-442C-9A5F-4B3229678A97}" srcId="{4D778026-7972-4124-887F-E70B9F68ECCF}" destId="{CAE59916-C12F-47B2-A4F9-359C6ACF9313}" srcOrd="3" destOrd="0" parTransId="{AB367093-EC4F-4FCF-9332-B08B3C6CED33}" sibTransId="{C5823A02-3AA1-4C3D-AD40-AFF57C19C9A5}"/>
    <dgm:cxn modelId="{2E82B423-B63B-40D3-87E8-217882038CEA}" type="presOf" srcId="{4D778026-7972-4124-887F-E70B9F68ECCF}" destId="{F48F4A84-3DFC-4A38-9F05-E52A940ABED8}" srcOrd="0" destOrd="0" presId="urn:microsoft.com/office/officeart/2005/8/layout/vList5"/>
    <dgm:cxn modelId="{C6833334-64A4-4E24-817E-99F8363C90FD}" type="presOf" srcId="{813D4E31-020E-4191-B829-2800D97746E9}" destId="{5CD40799-092A-46E6-A527-8C9C7B96F214}" srcOrd="0" destOrd="0" presId="urn:microsoft.com/office/officeart/2005/8/layout/vList5"/>
    <dgm:cxn modelId="{7AA7CC36-1B6A-496D-A537-EEC2B0B1FDB7}" type="presOf" srcId="{37E195E9-5C74-43BB-AA12-4C805C0AA231}" destId="{73619FFD-81EB-4A85-BE98-DAE03E38197C}" srcOrd="0" destOrd="0" presId="urn:microsoft.com/office/officeart/2005/8/layout/vList5"/>
    <dgm:cxn modelId="{B047C63A-ED56-4A10-8B1C-73176CA4E434}" type="presOf" srcId="{B29472AB-51C3-4E1E-BF2F-289AD63F0905}" destId="{E2484B39-3F65-4363-B3E7-7C3E14033E8B}" srcOrd="0" destOrd="1" presId="urn:microsoft.com/office/officeart/2005/8/layout/vList5"/>
    <dgm:cxn modelId="{227F325C-D69E-45D4-BEA2-4F9752B92933}" srcId="{4D778026-7972-4124-887F-E70B9F68ECCF}" destId="{85190AE8-3E1D-4787-B46D-F6A9B11C358A}" srcOrd="2" destOrd="0" parTransId="{9497C91D-60DF-4698-BB98-416D6A88E7D7}" sibTransId="{2EED1F5C-6073-4E6C-B971-92CCBA1E8420}"/>
    <dgm:cxn modelId="{11FF3F5F-4E96-4EFF-A4C5-FDA0CE232A98}" type="presOf" srcId="{63B0E0E2-07DA-416F-9715-99C56012D912}" destId="{9B3D40BA-FE4B-4CF3-9128-91549AAA9867}" srcOrd="0" destOrd="0" presId="urn:microsoft.com/office/officeart/2005/8/layout/vList5"/>
    <dgm:cxn modelId="{55D7EA46-AB35-4F21-912C-D54FA0A014DD}" srcId="{E475AF62-C9B4-461F-A962-52786CDE6E62}" destId="{22DFEEA0-D7FD-45F3-8FD0-A1C0DE03FB2A}" srcOrd="0" destOrd="0" parTransId="{76D672E1-92A3-476C-9C1B-B343FA75FDEA}" sibTransId="{70CFFC4E-C7C8-4964-A928-07FD11551A63}"/>
    <dgm:cxn modelId="{08086468-7BCC-46A4-BB87-4A27EEFF8A00}" srcId="{37E195E9-5C74-43BB-AA12-4C805C0AA231}" destId="{24A4CF3C-78A4-445E-9D3D-93A780E8C2DE}" srcOrd="0" destOrd="0" parTransId="{0BF927F4-8E42-44D0-8846-BF5779992EFE}" sibTransId="{40FE8BF0-64C0-43C5-B796-D836A95078B5}"/>
    <dgm:cxn modelId="{29EAAE4A-3D31-43AA-AEA7-A86082323B36}" type="presOf" srcId="{BA9C0FBC-CEFA-4CC7-93E2-CB899BBAC92E}" destId="{E93C8810-CF78-4315-8FC6-3F5C2D44E95C}" srcOrd="0" destOrd="0" presId="urn:microsoft.com/office/officeart/2005/8/layout/vList5"/>
    <dgm:cxn modelId="{E796FF52-7B0F-4339-BB6C-3528C7B3CE47}" srcId="{4D778026-7972-4124-887F-E70B9F68ECCF}" destId="{E475AF62-C9B4-461F-A962-52786CDE6E62}" srcOrd="4" destOrd="0" parTransId="{C067C978-4C63-49AA-A08E-BE6391968869}" sibTransId="{C6B4C472-C50C-4133-A3BD-1F5C405B37B6}"/>
    <dgm:cxn modelId="{9BECE557-49E2-4D6B-BD8B-A2DF01FB93B8}" srcId="{CAE59916-C12F-47B2-A4F9-359C6ACF9313}" destId="{E0CDFB9C-626A-412D-AC64-DC573748AC28}" srcOrd="0" destOrd="0" parTransId="{1046E137-51C7-4B49-9A0D-EEC50020279F}" sibTransId="{8BEC3016-530C-429B-A17C-ABC2C2A7C417}"/>
    <dgm:cxn modelId="{5DE56F78-B4AD-41ED-9130-326DFDC316B2}" srcId="{4D778026-7972-4124-887F-E70B9F68ECCF}" destId="{BA9C0FBC-CEFA-4CC7-93E2-CB899BBAC92E}" srcOrd="5" destOrd="0" parTransId="{46560E1B-FB11-4097-BE8B-5CB65393AA28}" sibTransId="{4AB3D557-6039-41F5-806A-5E20C9314925}"/>
    <dgm:cxn modelId="{E3EBA88B-3E81-4B60-B622-E650768C7C20}" type="presOf" srcId="{A01E588B-8648-4175-8D00-B2D8B87166EE}" destId="{6C0537AA-57BE-4E81-9F43-AF54D4FC6FEB}" srcOrd="0" destOrd="0" presId="urn:microsoft.com/office/officeart/2005/8/layout/vList5"/>
    <dgm:cxn modelId="{B5E9D895-2BB3-48F3-89DA-CE2FB6DECD3D}" srcId="{BA9C0FBC-CEFA-4CC7-93E2-CB899BBAC92E}" destId="{9C27BFAE-6D9F-41EA-9A10-93F8C8A1169C}" srcOrd="1" destOrd="0" parTransId="{4359D70D-C362-4BDF-94F7-5C55A8AB169E}" sibTransId="{2B684402-F82C-4E6A-9CCB-809C2B9E88A2}"/>
    <dgm:cxn modelId="{B533C6A6-0073-456F-9539-8D504A48A78E}" srcId="{63B0E0E2-07DA-416F-9715-99C56012D912}" destId="{E52F81FA-BDA5-4125-B9C0-CCA7F01F7A8F}" srcOrd="1" destOrd="0" parTransId="{AB8AA04A-C2F3-4E16-9079-F622B75D9500}" sibTransId="{408E91E2-60BD-436C-8DE2-14E99F4F1D76}"/>
    <dgm:cxn modelId="{8336A5AE-89B8-4B1E-97B1-458505A3F918}" type="presOf" srcId="{9C27BFAE-6D9F-41EA-9A10-93F8C8A1169C}" destId="{9022B972-A857-4312-B377-09FA18575363}" srcOrd="0" destOrd="1" presId="urn:microsoft.com/office/officeart/2005/8/layout/vList5"/>
    <dgm:cxn modelId="{7A0419B2-7E14-4C75-8383-A93ECC9D2068}" type="presOf" srcId="{E475AF62-C9B4-461F-A962-52786CDE6E62}" destId="{AC422FA0-385B-411B-B256-E6F09A79F99E}" srcOrd="0" destOrd="0" presId="urn:microsoft.com/office/officeart/2005/8/layout/vList5"/>
    <dgm:cxn modelId="{18C568B2-0DE3-4E38-B712-31088171AC13}" type="presOf" srcId="{CAE59916-C12F-47B2-A4F9-359C6ACF9313}" destId="{21A538F0-5168-470B-A234-1E0DF4A9872F}" srcOrd="0" destOrd="0" presId="urn:microsoft.com/office/officeart/2005/8/layout/vList5"/>
    <dgm:cxn modelId="{81109BB7-D89D-4596-88FE-B85AF183B97A}" srcId="{4D778026-7972-4124-887F-E70B9F68ECCF}" destId="{63B0E0E2-07DA-416F-9715-99C56012D912}" srcOrd="0" destOrd="0" parTransId="{C5922C10-24C0-4C3D-BBE7-FD7AED1E64B8}" sibTransId="{2B0A7061-70FF-4200-A5B6-A22507E33B30}"/>
    <dgm:cxn modelId="{BDF682B8-7E8A-407E-B04C-C9C3CCF82E51}" srcId="{63B0E0E2-07DA-416F-9715-99C56012D912}" destId="{A01E588B-8648-4175-8D00-B2D8B87166EE}" srcOrd="0" destOrd="0" parTransId="{48DA2528-712E-4905-BD8C-9A67E144416D}" sibTransId="{9193E23C-DD2C-45FE-83D2-2016135E976E}"/>
    <dgm:cxn modelId="{865A6DBA-D628-4ACD-9E56-E88DE2C83948}" type="presOf" srcId="{85190AE8-3E1D-4787-B46D-F6A9B11C358A}" destId="{BDFA7D2D-9404-4009-A9CC-DA765582E577}" srcOrd="0" destOrd="0" presId="urn:microsoft.com/office/officeart/2005/8/layout/vList5"/>
    <dgm:cxn modelId="{459582C6-8B76-403A-9A53-761E7C84829E}" type="presOf" srcId="{22DFEEA0-D7FD-45F3-8FD0-A1C0DE03FB2A}" destId="{E2484B39-3F65-4363-B3E7-7C3E14033E8B}" srcOrd="0" destOrd="0" presId="urn:microsoft.com/office/officeart/2005/8/layout/vList5"/>
    <dgm:cxn modelId="{115645C9-ABE9-4281-892C-65736AA95210}" type="presOf" srcId="{03C47151-F7C8-426B-A8C2-0CF2C9FB2BC2}" destId="{9022B972-A857-4312-B377-09FA18575363}" srcOrd="0" destOrd="0" presId="urn:microsoft.com/office/officeart/2005/8/layout/vList5"/>
    <dgm:cxn modelId="{570DC9DB-266B-4270-A398-2311E6BDFFD0}" type="presOf" srcId="{E0CDFB9C-626A-412D-AC64-DC573748AC28}" destId="{E84C4349-0CF9-4D83-92C2-143122F53E84}" srcOrd="0" destOrd="0" presId="urn:microsoft.com/office/officeart/2005/8/layout/vList5"/>
    <dgm:cxn modelId="{036490E1-1183-4911-A16E-CE810E5C046B}" srcId="{E475AF62-C9B4-461F-A962-52786CDE6E62}" destId="{B29472AB-51C3-4E1E-BF2F-289AD63F0905}" srcOrd="1" destOrd="0" parTransId="{8CAFA33E-23E7-47EF-AEA7-0A4C234EF8AD}" sibTransId="{0524181C-ACC9-41ED-BA35-1FCB09D80FDB}"/>
    <dgm:cxn modelId="{189DAFFA-21C5-44F5-844F-8194C8D9D853}" srcId="{85190AE8-3E1D-4787-B46D-F6A9B11C358A}" destId="{813D4E31-020E-4191-B829-2800D97746E9}" srcOrd="0" destOrd="0" parTransId="{F097312E-1735-484A-B84E-87C0A11C11CB}" sibTransId="{3E9F9BF3-2A97-4A24-9702-8EC6C2064C37}"/>
    <dgm:cxn modelId="{CCD9F6FE-91ED-43C2-B429-05A062ECDABC}" type="presOf" srcId="{E52F81FA-BDA5-4125-B9C0-CCA7F01F7A8F}" destId="{6C0537AA-57BE-4E81-9F43-AF54D4FC6FEB}" srcOrd="0" destOrd="1" presId="urn:microsoft.com/office/officeart/2005/8/layout/vList5"/>
    <dgm:cxn modelId="{B47059FF-1994-44AE-AD27-9154195C0EF3}" srcId="{4D778026-7972-4124-887F-E70B9F68ECCF}" destId="{37E195E9-5C74-43BB-AA12-4C805C0AA231}" srcOrd="1" destOrd="0" parTransId="{C3EFEA98-C0CF-462F-AB17-FC8681E57EE2}" sibTransId="{9E6553ED-EBCF-4791-A4E4-C63921A6FDAB}"/>
    <dgm:cxn modelId="{667AA62D-F6D3-481F-9528-0445D3FAC15F}" type="presParOf" srcId="{F48F4A84-3DFC-4A38-9F05-E52A940ABED8}" destId="{0A7FD974-BECB-4ABB-9D99-F79AC6F0FF07}" srcOrd="0" destOrd="0" presId="urn:microsoft.com/office/officeart/2005/8/layout/vList5"/>
    <dgm:cxn modelId="{5316599B-33BD-4D64-81AD-DA5D7C319307}" type="presParOf" srcId="{0A7FD974-BECB-4ABB-9D99-F79AC6F0FF07}" destId="{9B3D40BA-FE4B-4CF3-9128-91549AAA9867}" srcOrd="0" destOrd="0" presId="urn:microsoft.com/office/officeart/2005/8/layout/vList5"/>
    <dgm:cxn modelId="{CB351DA1-698D-40E9-A234-6350BEFD5D5D}" type="presParOf" srcId="{0A7FD974-BECB-4ABB-9D99-F79AC6F0FF07}" destId="{6C0537AA-57BE-4E81-9F43-AF54D4FC6FEB}" srcOrd="1" destOrd="0" presId="urn:microsoft.com/office/officeart/2005/8/layout/vList5"/>
    <dgm:cxn modelId="{13A56CF2-7669-4483-9175-591788221200}" type="presParOf" srcId="{F48F4A84-3DFC-4A38-9F05-E52A940ABED8}" destId="{F92A4C01-1071-423A-AD01-08D221FFCD63}" srcOrd="1" destOrd="0" presId="urn:microsoft.com/office/officeart/2005/8/layout/vList5"/>
    <dgm:cxn modelId="{64E457AB-7307-4A50-B3C5-A8BDCAA8C171}" type="presParOf" srcId="{F48F4A84-3DFC-4A38-9F05-E52A940ABED8}" destId="{8BA74F0A-E5F6-47F2-AF00-538CDB06AF28}" srcOrd="2" destOrd="0" presId="urn:microsoft.com/office/officeart/2005/8/layout/vList5"/>
    <dgm:cxn modelId="{4AD57E41-B87C-438F-A613-6A93C2B60767}" type="presParOf" srcId="{8BA74F0A-E5F6-47F2-AF00-538CDB06AF28}" destId="{73619FFD-81EB-4A85-BE98-DAE03E38197C}" srcOrd="0" destOrd="0" presId="urn:microsoft.com/office/officeart/2005/8/layout/vList5"/>
    <dgm:cxn modelId="{2A673A7D-1407-48D4-8C56-20B749AE3AD5}" type="presParOf" srcId="{8BA74F0A-E5F6-47F2-AF00-538CDB06AF28}" destId="{BDCC737B-3D55-4C64-B6B4-730E1184F2EA}" srcOrd="1" destOrd="0" presId="urn:microsoft.com/office/officeart/2005/8/layout/vList5"/>
    <dgm:cxn modelId="{0F4DA00C-806B-44DF-85E0-886BAF2E48B1}" type="presParOf" srcId="{F48F4A84-3DFC-4A38-9F05-E52A940ABED8}" destId="{8BA1BCF6-2717-4358-8C83-47E9FEBA836D}" srcOrd="3" destOrd="0" presId="urn:microsoft.com/office/officeart/2005/8/layout/vList5"/>
    <dgm:cxn modelId="{F0EF1BB2-CEB7-4A23-931D-A8ECC10D3121}" type="presParOf" srcId="{F48F4A84-3DFC-4A38-9F05-E52A940ABED8}" destId="{B2A72621-0BCB-4CE6-82C8-769302424E3E}" srcOrd="4" destOrd="0" presId="urn:microsoft.com/office/officeart/2005/8/layout/vList5"/>
    <dgm:cxn modelId="{F6A1F8FD-D61A-46C9-8628-6917A8E167A5}" type="presParOf" srcId="{B2A72621-0BCB-4CE6-82C8-769302424E3E}" destId="{BDFA7D2D-9404-4009-A9CC-DA765582E577}" srcOrd="0" destOrd="0" presId="urn:microsoft.com/office/officeart/2005/8/layout/vList5"/>
    <dgm:cxn modelId="{C8CA47A3-7FCD-4668-B1F5-D3B3F49B306C}" type="presParOf" srcId="{B2A72621-0BCB-4CE6-82C8-769302424E3E}" destId="{5CD40799-092A-46E6-A527-8C9C7B96F214}" srcOrd="1" destOrd="0" presId="urn:microsoft.com/office/officeart/2005/8/layout/vList5"/>
    <dgm:cxn modelId="{C22FF6E1-03BB-4950-BB16-1E629ADBB130}" type="presParOf" srcId="{F48F4A84-3DFC-4A38-9F05-E52A940ABED8}" destId="{388D64B4-C2AD-4299-93B1-C63EEF8A0246}" srcOrd="5" destOrd="0" presId="urn:microsoft.com/office/officeart/2005/8/layout/vList5"/>
    <dgm:cxn modelId="{CC73EEC1-8A74-4712-AE74-AB59B00FCC08}" type="presParOf" srcId="{F48F4A84-3DFC-4A38-9F05-E52A940ABED8}" destId="{E611B4E8-CFD4-4ECB-A71A-CBDC91B6C662}" srcOrd="6" destOrd="0" presId="urn:microsoft.com/office/officeart/2005/8/layout/vList5"/>
    <dgm:cxn modelId="{63380595-B0F4-4F37-81BA-4F0A2CAC80DA}" type="presParOf" srcId="{E611B4E8-CFD4-4ECB-A71A-CBDC91B6C662}" destId="{21A538F0-5168-470B-A234-1E0DF4A9872F}" srcOrd="0" destOrd="0" presId="urn:microsoft.com/office/officeart/2005/8/layout/vList5"/>
    <dgm:cxn modelId="{5E1C4D97-F18B-4491-97BA-6E8A81BE92D8}" type="presParOf" srcId="{E611B4E8-CFD4-4ECB-A71A-CBDC91B6C662}" destId="{E84C4349-0CF9-4D83-92C2-143122F53E84}" srcOrd="1" destOrd="0" presId="urn:microsoft.com/office/officeart/2005/8/layout/vList5"/>
    <dgm:cxn modelId="{7C5C99ED-DC0C-4950-9ADE-AE429879E70C}" type="presParOf" srcId="{F48F4A84-3DFC-4A38-9F05-E52A940ABED8}" destId="{5BE52835-B8E5-423D-AE1A-5A9AD0D85AF0}" srcOrd="7" destOrd="0" presId="urn:microsoft.com/office/officeart/2005/8/layout/vList5"/>
    <dgm:cxn modelId="{2F88F271-B342-4671-96DB-8BE4A0313036}" type="presParOf" srcId="{F48F4A84-3DFC-4A38-9F05-E52A940ABED8}" destId="{D6C50153-BB45-460A-B350-633FE1F62426}" srcOrd="8" destOrd="0" presId="urn:microsoft.com/office/officeart/2005/8/layout/vList5"/>
    <dgm:cxn modelId="{7B4933D2-AEED-46B4-ABA2-BB4B05D51A1B}" type="presParOf" srcId="{D6C50153-BB45-460A-B350-633FE1F62426}" destId="{AC422FA0-385B-411B-B256-E6F09A79F99E}" srcOrd="0" destOrd="0" presId="urn:microsoft.com/office/officeart/2005/8/layout/vList5"/>
    <dgm:cxn modelId="{D8585425-F6BA-4497-87E8-47C21F5FC7DF}" type="presParOf" srcId="{D6C50153-BB45-460A-B350-633FE1F62426}" destId="{E2484B39-3F65-4363-B3E7-7C3E14033E8B}" srcOrd="1" destOrd="0" presId="urn:microsoft.com/office/officeart/2005/8/layout/vList5"/>
    <dgm:cxn modelId="{6A820458-A308-4F07-9929-D963846976A6}" type="presParOf" srcId="{F48F4A84-3DFC-4A38-9F05-E52A940ABED8}" destId="{AE00EAD8-4796-492E-80D2-EFBD14408507}" srcOrd="9" destOrd="0" presId="urn:microsoft.com/office/officeart/2005/8/layout/vList5"/>
    <dgm:cxn modelId="{F03936E0-72E6-48AD-896D-3FBD75150817}" type="presParOf" srcId="{F48F4A84-3DFC-4A38-9F05-E52A940ABED8}" destId="{441E7C6D-EE03-466B-979B-C8285363F945}" srcOrd="10" destOrd="0" presId="urn:microsoft.com/office/officeart/2005/8/layout/vList5"/>
    <dgm:cxn modelId="{CD541FA1-AFF3-4C04-9A8F-A14E88AB2A19}" type="presParOf" srcId="{441E7C6D-EE03-466B-979B-C8285363F945}" destId="{E93C8810-CF78-4315-8FC6-3F5C2D44E95C}" srcOrd="0" destOrd="0" presId="urn:microsoft.com/office/officeart/2005/8/layout/vList5"/>
    <dgm:cxn modelId="{3460DAA9-4282-4FC3-AF66-2C7DDF620247}" type="presParOf" srcId="{441E7C6D-EE03-466B-979B-C8285363F945}" destId="{9022B972-A857-4312-B377-09FA185753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537AA-57BE-4E81-9F43-AF54D4FC6FEB}">
      <dsp:nvSpPr>
        <dsp:cNvPr id="0" name=""/>
        <dsp:cNvSpPr/>
      </dsp:nvSpPr>
      <dsp:spPr>
        <a:xfrm rot="5400000">
          <a:off x="3232663" y="-1838631"/>
          <a:ext cx="1441549" cy="51206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50" kern="1200" dirty="0"/>
            <a:t> </a:t>
          </a:r>
          <a:endParaRPr lang="ru-RU" sz="12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/>
            <a:t>Педагоги-психологи  Социальные педагоги  Педагоги-организаторы Старшие вожатые Инструктора по труду  Педагоги-библиотекари Методисты и старшие методисты  старшие воспитатели  Тьюторы   Преподаватели ОБЗР   Советники директора по воспитанию</a:t>
          </a:r>
        </a:p>
      </dsp:txBody>
      <dsp:txXfrm rot="-5400000">
        <a:off x="1393104" y="71299"/>
        <a:ext cx="5050297" cy="1300807"/>
      </dsp:txXfrm>
    </dsp:sp>
    <dsp:sp modelId="{9B3D40BA-FE4B-4CF3-9128-91549AAA9867}">
      <dsp:nvSpPr>
        <dsp:cNvPr id="0" name=""/>
        <dsp:cNvSpPr/>
      </dsp:nvSpPr>
      <dsp:spPr>
        <a:xfrm>
          <a:off x="242" y="5810"/>
          <a:ext cx="1392861" cy="1431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36 часов</a:t>
          </a:r>
        </a:p>
      </dsp:txBody>
      <dsp:txXfrm>
        <a:off x="68236" y="73804"/>
        <a:ext cx="1256873" cy="1295796"/>
      </dsp:txXfrm>
    </dsp:sp>
    <dsp:sp modelId="{BDCC737B-3D55-4C64-B6B4-730E1184F2EA}">
      <dsp:nvSpPr>
        <dsp:cNvPr id="0" name=""/>
        <dsp:cNvSpPr/>
      </dsp:nvSpPr>
      <dsp:spPr>
        <a:xfrm rot="5400000">
          <a:off x="3692813" y="-747047"/>
          <a:ext cx="420795" cy="51690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/>
            <a:t>Инструкторы по физической культуре</a:t>
          </a:r>
        </a:p>
      </dsp:txBody>
      <dsp:txXfrm rot="-5400000">
        <a:off x="1318668" y="1647640"/>
        <a:ext cx="5148543" cy="379711"/>
      </dsp:txXfrm>
    </dsp:sp>
    <dsp:sp modelId="{73619FFD-81EB-4A85-BE98-DAE03E38197C}">
      <dsp:nvSpPr>
        <dsp:cNvPr id="0" name=""/>
        <dsp:cNvSpPr/>
      </dsp:nvSpPr>
      <dsp:spPr>
        <a:xfrm>
          <a:off x="0" y="1512808"/>
          <a:ext cx="1318425" cy="623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/>
            <a:t>30 часов</a:t>
          </a:r>
        </a:p>
      </dsp:txBody>
      <dsp:txXfrm>
        <a:off x="30423" y="1543231"/>
        <a:ext cx="1257579" cy="562370"/>
      </dsp:txXfrm>
    </dsp:sp>
    <dsp:sp modelId="{5CD40799-092A-46E6-A527-8C9C7B96F214}">
      <dsp:nvSpPr>
        <dsp:cNvPr id="0" name=""/>
        <dsp:cNvSpPr/>
      </dsp:nvSpPr>
      <dsp:spPr>
        <a:xfrm rot="5400000">
          <a:off x="3706161" y="-207590"/>
          <a:ext cx="403646" cy="52143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/>
            <a:t> </a:t>
          </a:r>
          <a:r>
            <a:rPr lang="ru-RU" sz="1600" kern="1200" dirty="0"/>
            <a:t>воспитатели, осуществляющие воспитание обучающихся с ОВЗ</a:t>
          </a:r>
        </a:p>
      </dsp:txBody>
      <dsp:txXfrm rot="-5400000">
        <a:off x="1300823" y="2217452"/>
        <a:ext cx="5194618" cy="364238"/>
      </dsp:txXfrm>
    </dsp:sp>
    <dsp:sp modelId="{BDFA7D2D-9404-4009-A9CC-DA765582E577}">
      <dsp:nvSpPr>
        <dsp:cNvPr id="0" name=""/>
        <dsp:cNvSpPr/>
      </dsp:nvSpPr>
      <dsp:spPr>
        <a:xfrm>
          <a:off x="0" y="2174893"/>
          <a:ext cx="1295931" cy="443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25 часов</a:t>
          </a:r>
        </a:p>
      </dsp:txBody>
      <dsp:txXfrm>
        <a:off x="21661" y="2196554"/>
        <a:ext cx="1252609" cy="400414"/>
      </dsp:txXfrm>
    </dsp:sp>
    <dsp:sp modelId="{E84C4349-0CF9-4D83-92C2-143122F53E84}">
      <dsp:nvSpPr>
        <dsp:cNvPr id="0" name=""/>
        <dsp:cNvSpPr/>
      </dsp:nvSpPr>
      <dsp:spPr>
        <a:xfrm rot="5400000">
          <a:off x="3698867" y="374022"/>
          <a:ext cx="441240" cy="51913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/>
            <a:t> </a:t>
          </a:r>
          <a:r>
            <a:rPr lang="ru-RU" sz="1600" kern="1200" dirty="0"/>
            <a:t>Музыкальные руководители и концертмейстеры</a:t>
          </a:r>
        </a:p>
      </dsp:txBody>
      <dsp:txXfrm rot="-5400000">
        <a:off x="1323830" y="2770599"/>
        <a:ext cx="5169775" cy="398160"/>
      </dsp:txXfrm>
    </dsp:sp>
    <dsp:sp modelId="{21A538F0-5168-470B-A234-1E0DF4A9872F}">
      <dsp:nvSpPr>
        <dsp:cNvPr id="0" name=""/>
        <dsp:cNvSpPr/>
      </dsp:nvSpPr>
      <dsp:spPr>
        <a:xfrm>
          <a:off x="242" y="2684305"/>
          <a:ext cx="1321381" cy="5331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/>
            <a:t>24 часа</a:t>
          </a:r>
        </a:p>
      </dsp:txBody>
      <dsp:txXfrm>
        <a:off x="26267" y="2710330"/>
        <a:ext cx="1269331" cy="481084"/>
      </dsp:txXfrm>
    </dsp:sp>
    <dsp:sp modelId="{E2484B39-3F65-4363-B3E7-7C3E14033E8B}">
      <dsp:nvSpPr>
        <dsp:cNvPr id="0" name=""/>
        <dsp:cNvSpPr/>
      </dsp:nvSpPr>
      <dsp:spPr>
        <a:xfrm rot="5400000">
          <a:off x="3670117" y="951475"/>
          <a:ext cx="448300" cy="50707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Учителя-дефектологи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Учителя-логопеды</a:t>
          </a:r>
        </a:p>
      </dsp:txBody>
      <dsp:txXfrm rot="-5400000">
        <a:off x="1358882" y="3284594"/>
        <a:ext cx="5048886" cy="404532"/>
      </dsp:txXfrm>
    </dsp:sp>
    <dsp:sp modelId="{AC422FA0-385B-411B-B256-E6F09A79F99E}">
      <dsp:nvSpPr>
        <dsp:cNvPr id="0" name=""/>
        <dsp:cNvSpPr/>
      </dsp:nvSpPr>
      <dsp:spPr>
        <a:xfrm>
          <a:off x="0" y="3243997"/>
          <a:ext cx="1443891" cy="564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20 часов</a:t>
          </a:r>
        </a:p>
      </dsp:txBody>
      <dsp:txXfrm>
        <a:off x="27547" y="3271544"/>
        <a:ext cx="1388797" cy="509202"/>
      </dsp:txXfrm>
    </dsp:sp>
    <dsp:sp modelId="{9022B972-A857-4312-B377-09FA18575363}">
      <dsp:nvSpPr>
        <dsp:cNvPr id="0" name=""/>
        <dsp:cNvSpPr/>
      </dsp:nvSpPr>
      <dsp:spPr>
        <a:xfrm rot="5400000">
          <a:off x="3658989" y="1588829"/>
          <a:ext cx="623379" cy="50803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Учителя, педагоги дополнительного образования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Тренеры-преподаватели и старшие тренеры</a:t>
          </a:r>
        </a:p>
      </dsp:txBody>
      <dsp:txXfrm rot="-5400000">
        <a:off x="1430527" y="3847723"/>
        <a:ext cx="5049874" cy="562517"/>
      </dsp:txXfrm>
    </dsp:sp>
    <dsp:sp modelId="{E93C8810-CF78-4315-8FC6-3F5C2D44E95C}">
      <dsp:nvSpPr>
        <dsp:cNvPr id="0" name=""/>
        <dsp:cNvSpPr/>
      </dsp:nvSpPr>
      <dsp:spPr>
        <a:xfrm>
          <a:off x="8910" y="3807024"/>
          <a:ext cx="1433902" cy="6072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18 часов</a:t>
          </a:r>
        </a:p>
      </dsp:txBody>
      <dsp:txXfrm>
        <a:off x="38551" y="3836665"/>
        <a:ext cx="1374620" cy="547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016E9-188E-421D-A14A-9F4ADF5C9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B015CE-9F46-4702-B59D-377656531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2BAE9-9F1A-4275-97FE-CAAD46CC6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FE04-B21E-450B-A52C-38A4C2D2321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149CFE-097C-4B21-A1A9-FBEE9B21E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169DFC-9741-4427-9BAF-41B204C5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4871-B106-4CFE-BA35-EF2E3A0D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2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2BF0A-F7B0-4BF4-9E0E-E23AA719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F888A2-B7E5-4DF9-8386-630180487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37C594-13E1-47AB-8C35-AE7609CF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FE04-B21E-450B-A52C-38A4C2D2321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15CF8-DAA6-4992-B01E-A540FC77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E1912A-6F1B-4672-B42B-BB08DD23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4871-B106-4CFE-BA35-EF2E3A0D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24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474C5B-7051-4D7C-84D9-A366F89EB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509758-72D3-4FCA-8371-21F6860C6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869C3-BBAA-4230-98E7-61C07950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FE04-B21E-450B-A52C-38A4C2D2321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AF7E89-577B-4CA0-948B-150B49CD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4E571-ABC5-4249-9DC0-9C3B7DC5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4871-B106-4CFE-BA35-EF2E3A0D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0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57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A129C-4EA4-4F91-B829-842F68DF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046DEA-06CF-44BD-8B3D-1E78C7F1B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FA76EB-FBDC-4179-ACDA-4095B13AF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FE04-B21E-450B-A52C-38A4C2D2321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0251B3-D517-4C2E-8FF8-6E428342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B59E2D-B31B-412A-9EC8-741FBC84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4871-B106-4CFE-BA35-EF2E3A0D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8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32E4A-9360-4825-B56C-F935BAD0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0D954-8FCF-480D-8D0C-F855A78D7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09CD12-90B5-435A-A526-C62B7732E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FE04-B21E-450B-A52C-38A4C2D2321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D48690-C58F-46AC-8CAF-6E7B5C88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3128D5-88C8-4993-A0B3-2233D0A6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4871-B106-4CFE-BA35-EF2E3A0D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4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37332-576F-4E15-9228-48E2B12B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09C66D-899C-4806-AFA0-508B8342F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AB1592-0FBA-414D-87DB-C21ADBA2C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D4D6FA-CFAC-4F83-8C1B-1B13F6C91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FE04-B21E-450B-A52C-38A4C2D2321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EC992E-F07A-4E16-8648-4C3E1759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AE02BA-A376-4BFE-895A-68A6AC05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4871-B106-4CFE-BA35-EF2E3A0D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6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53D1E-11AC-4BE2-A0B6-00DED6A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93B8B8-AEC6-42A8-A13A-663302EE8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E6C894-8CF8-434F-B4A8-E41B7DA47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B1C8F0-7D35-4BBA-A5F1-D0215FB99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67C945-F8EA-4F9B-8FBD-9A20B0EF6E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C86329-58A4-4344-A772-B401C002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FE04-B21E-450B-A52C-38A4C2D2321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723FC-026A-44A7-AED6-63719566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6B3AD9-6442-49F8-9757-00BC9F79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4871-B106-4CFE-BA35-EF2E3A0D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0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978DC-9BEB-432A-8079-C424E6D7D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C545DD-EB51-488B-B215-8ECCCE12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FE04-B21E-450B-A52C-38A4C2D2321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77A060-C296-408D-9AD8-181B260E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38F2AA-46DA-4793-BC65-77FAA9A8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4871-B106-4CFE-BA35-EF2E3A0D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1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1EFFFB-3C08-4A51-BDFA-B3531820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FE04-B21E-450B-A52C-38A4C2D2321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366834-44A7-4D39-BA23-B92EFAA1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32AB0B-86CE-4EE8-BCDF-C7C963EF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4871-B106-4CFE-BA35-EF2E3A0D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40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1F01F-DA6C-44CE-8744-2FF982B3F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18629-DBD0-4651-A2E2-4FEB5AE83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711EE3-69A6-4BD8-AB4D-769A31D14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E03D4C-F151-46FD-8585-777EDDCA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FE04-B21E-450B-A52C-38A4C2D2321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EB63CC-6FA7-462E-9BC5-0E63277A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16262F-9477-4A72-9C82-952F8A43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4871-B106-4CFE-BA35-EF2E3A0D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63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08CE6-4E4C-433C-9549-CC52C38AE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FA835C-416A-411E-B9D6-BA7E7EB7E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30097D-56D0-4700-AC71-319E4424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8312C8-84A5-493B-A659-92821DAE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FE04-B21E-450B-A52C-38A4C2D2321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61DCF2-2624-4D94-B188-417C753E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C5B8CC-3DB8-431C-9DC2-4CBC9877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4871-B106-4CFE-BA35-EF2E3A0D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6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26658-5813-4B6D-8C17-F1E03F06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8E489C-4B78-426E-8195-24D4C2830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CD3722-151B-4137-9E5B-9A6520CE0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8FE04-B21E-450B-A52C-38A4C2D2321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C9D906-F813-48E5-814D-C48D80498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07E62-6DBE-49CA-9229-5AF59C2DC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B4871-B106-4CFE-BA35-EF2E3A0D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51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gif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rectorat_iro63@samara.edu.ru" TargetMode="External"/><Relationship Id="rId13" Type="http://schemas.openxmlformats.org/officeDocument/2006/relationships/image" Target="../media/image63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0" Type="http://schemas.openxmlformats.org/officeDocument/2006/relationships/hyperlink" Target="https://iro63.ru/" TargetMode="External"/><Relationship Id="rId4" Type="http://schemas.openxmlformats.org/officeDocument/2006/relationships/image" Target="../media/image58.png"/><Relationship Id="rId9" Type="http://schemas.openxmlformats.org/officeDocument/2006/relationships/hyperlink" Target="https://vk.com/club21185377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3.jp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jp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jp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1.emf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9043" y="937697"/>
            <a:ext cx="6964827" cy="95605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Расширенное заседание регионального 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учебно- методического объединения педагогов, работающих с детьми с ОВЗ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F9A3FB-E667-4193-AF56-0483F4BE02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734" y="247273"/>
            <a:ext cx="2253198" cy="2176950"/>
          </a:xfrm>
          <a:prstGeom prst="rect">
            <a:avLst/>
          </a:prstGeom>
        </p:spPr>
      </p:pic>
      <p:sp>
        <p:nvSpPr>
          <p:cNvPr id="7" name="CustomShape 4">
            <a:extLst>
              <a:ext uri="{FF2B5EF4-FFF2-40B4-BE49-F238E27FC236}">
                <a16:creationId xmlns:a16="http://schemas.microsoft.com/office/drawing/2014/main" id="{C3E3EF1F-DDCD-42D6-B78B-F59011C2D450}"/>
              </a:ext>
            </a:extLst>
          </p:cNvPr>
          <p:cNvSpPr/>
          <p:nvPr/>
        </p:nvSpPr>
        <p:spPr>
          <a:xfrm>
            <a:off x="4501953" y="4969106"/>
            <a:ext cx="2552075" cy="8295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994" tIns="44998" rIns="89994" bIns="44998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1F497D"/>
                </a:solidFill>
                <a:latin typeface="Calibri"/>
              </a:rPr>
              <a:t>9 октября  2025 г.</a:t>
            </a:r>
            <a:r>
              <a:rPr lang="en-US" sz="2400" b="1" spc="-1" dirty="0">
                <a:solidFill>
                  <a:srgbClr val="1F497D"/>
                </a:solidFill>
                <a:latin typeface="Calibri"/>
              </a:rPr>
              <a:t> </a:t>
            </a:r>
            <a:endParaRPr lang="ru-RU" sz="2400" b="1" spc="-1" dirty="0">
              <a:solidFill>
                <a:srgbClr val="1F497D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2400" b="1" spc="-1" dirty="0">
                <a:solidFill>
                  <a:srgbClr val="1F497D"/>
                </a:solidFill>
                <a:latin typeface="Calibri"/>
              </a:rPr>
              <a:t>  </a:t>
            </a:r>
            <a:r>
              <a:rPr lang="ru-RU" sz="2400" b="1" spc="-1" dirty="0">
                <a:solidFill>
                  <a:srgbClr val="1F497D"/>
                </a:solidFill>
                <a:latin typeface="Calibri"/>
              </a:rPr>
              <a:t>Начало – 14.00</a:t>
            </a:r>
            <a:endParaRPr lang="ru-RU" sz="2400" spc="-1" dirty="0">
              <a:latin typeface="Arial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A0724E1-8C0C-4970-94C8-FD940791505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-1" y="4189229"/>
            <a:ext cx="2319405" cy="198968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22">
            <a:extLst>
              <a:ext uri="{FF2B5EF4-FFF2-40B4-BE49-F238E27FC236}">
                <a16:creationId xmlns:a16="http://schemas.microsoft.com/office/drawing/2014/main" id="{EBAEC263-CA20-4394-B1F6-A23709AF292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0" y="-20413"/>
            <a:ext cx="670374" cy="35470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31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6C357E-DEFC-449B-935A-C460A82D3F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03454" y="3604662"/>
            <a:ext cx="7720489" cy="62459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Региональные и территориальные УМО педагогов, работающих с детьми с ОВЗ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F9A3FB-E667-4193-AF56-0483F4BE02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56" y="97137"/>
            <a:ext cx="1446085" cy="1199911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A0724E1-8C0C-4970-94C8-FD9407915053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14871" y="3301894"/>
            <a:ext cx="1646032" cy="1285249"/>
          </a:xfrm>
          <a:prstGeom prst="rect">
            <a:avLst/>
          </a:prstGeom>
          <a:ln>
            <a:noFill/>
          </a:ln>
        </p:spPr>
      </p:pic>
      <p:pic>
        <p:nvPicPr>
          <p:cNvPr id="9" name="Рисунок 22">
            <a:extLst>
              <a:ext uri="{FF2B5EF4-FFF2-40B4-BE49-F238E27FC236}">
                <a16:creationId xmlns:a16="http://schemas.microsoft.com/office/drawing/2014/main" id="{EBAEC263-CA20-4394-B1F6-A23709AF292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-60408" y="-59499"/>
            <a:ext cx="670374" cy="3547096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3" descr="доброшкола.jpg">
            <a:extLst>
              <a:ext uri="{FF2B5EF4-FFF2-40B4-BE49-F238E27FC236}">
                <a16:creationId xmlns:a16="http://schemas.microsoft.com/office/drawing/2014/main" id="{EE7E7A0D-931F-457A-BE66-6AA71A638031}"/>
              </a:ext>
            </a:extLst>
          </p:cNvPr>
          <p:cNvPicPr/>
          <p:nvPr/>
        </p:nvPicPr>
        <p:blipFill>
          <a:blip r:embed="rId6"/>
          <a:srcRect b="33199"/>
          <a:stretch/>
        </p:blipFill>
        <p:spPr>
          <a:xfrm>
            <a:off x="914871" y="1599969"/>
            <a:ext cx="1742853" cy="1519686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AA9B4C-C696-4C81-A6CF-E2FA23ECD9FB}"/>
              </a:ext>
            </a:extLst>
          </p:cNvPr>
          <p:cNvSpPr txBox="1"/>
          <p:nvPr/>
        </p:nvSpPr>
        <p:spPr>
          <a:xfrm>
            <a:off x="2657724" y="1877016"/>
            <a:ext cx="8062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Региональные учебно-методические центры по поддержке </a:t>
            </a:r>
          </a:p>
          <a:p>
            <a:pPr algn="ctr"/>
            <a:r>
              <a:rPr lang="ru-RU" sz="2400" dirty="0"/>
              <a:t>инклюзивного образования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784D24-6F80-400A-A1BB-8DF3569A552A}"/>
              </a:ext>
            </a:extLst>
          </p:cNvPr>
          <p:cNvSpPr txBox="1"/>
          <p:nvPr/>
        </p:nvSpPr>
        <p:spPr>
          <a:xfrm>
            <a:off x="2560903" y="565905"/>
            <a:ext cx="8059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Региональные инновационные и </a:t>
            </a:r>
            <a:r>
              <a:rPr lang="ru-RU" sz="2400" dirty="0" err="1"/>
              <a:t>стажировочные</a:t>
            </a:r>
            <a:r>
              <a:rPr lang="ru-RU" sz="2400" dirty="0"/>
              <a:t> площадки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7724" y="541477"/>
            <a:ext cx="8840639" cy="35470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Планирование  работы по оказанию адресной помощи обучающимся с ОВЗ. Разработка и реализация индивидуальных учебных планов, образовательных маршрутов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»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stomShape 2"/>
          <p:cNvSpPr/>
          <p:nvPr/>
        </p:nvSpPr>
        <p:spPr>
          <a:xfrm>
            <a:off x="1871330" y="38711"/>
            <a:ext cx="7366256" cy="304553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1F497D"/>
                </a:solidFill>
                <a:latin typeface="Times New Roman"/>
                <a:ea typeface="DejaVu Sans"/>
              </a:rPr>
              <a:t>Индивидуальный </a:t>
            </a:r>
            <a:br>
              <a:rPr sz="2400" dirty="0"/>
            </a:br>
            <a:r>
              <a:rPr lang="ru-RU" sz="2400" b="1" strike="noStrike" spc="-1" dirty="0">
                <a:solidFill>
                  <a:srgbClr val="1F497D"/>
                </a:solidFill>
                <a:latin typeface="Times New Roman"/>
                <a:ea typeface="DejaVu Sans"/>
              </a:rPr>
              <a:t>образовательный маршрут (ИОМ)</a:t>
            </a:r>
            <a:r>
              <a:rPr lang="ru-RU" sz="2400" b="0" strike="noStrike" spc="-1" dirty="0">
                <a:solidFill>
                  <a:srgbClr val="1F497D"/>
                </a:solidFill>
                <a:latin typeface="Times New Roman"/>
                <a:ea typeface="Cambria Math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Cambria Math"/>
              </a:rPr>
              <a:t>- целенаправленно проектируемая дифференцированная образовательная программа, система конкретных совместных действий администрации, основных педагогов, специалистов образовательного учреждения, родителей в процессе развития ребенка с ограниченными возможностями здоровья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66" name="Picture 2" descr="Picture background">
            <a:hlinkClick r:id="rId2" action="ppaction://hlinksldjump"/>
          </p:cNvPr>
          <p:cNvPicPr/>
          <p:nvPr/>
        </p:nvPicPr>
        <p:blipFill>
          <a:blip r:embed="rId3" cstate="print"/>
          <a:stretch/>
        </p:blipFill>
        <p:spPr>
          <a:xfrm>
            <a:off x="297606" y="4235560"/>
            <a:ext cx="1762305" cy="1886566"/>
          </a:xfrm>
          <a:prstGeom prst="rect">
            <a:avLst/>
          </a:prstGeom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10342A0-78D9-4667-AE4E-32D229A587CF}"/>
              </a:ext>
            </a:extLst>
          </p:cNvPr>
          <p:cNvPicPr/>
          <p:nvPr/>
        </p:nvPicPr>
        <p:blipFill>
          <a:blip r:embed="rId4"/>
          <a:stretch/>
        </p:blipFill>
        <p:spPr>
          <a:xfrm rot="771470">
            <a:off x="3374617" y="4869277"/>
            <a:ext cx="5791648" cy="1293589"/>
          </a:xfrm>
          <a:prstGeom prst="rect">
            <a:avLst/>
          </a:prstGeom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1E661B2-2059-4FB1-B3D9-4DE61FCADD0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256960" y="4241079"/>
            <a:ext cx="1678080" cy="145512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13">
            <a:extLst>
              <a:ext uri="{FF2B5EF4-FFF2-40B4-BE49-F238E27FC236}">
                <a16:creationId xmlns:a16="http://schemas.microsoft.com/office/drawing/2014/main" id="{68A453EC-BC20-4EBE-BD74-500CD2771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51073" y="1810392"/>
            <a:ext cx="2021289" cy="146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7" descr="Снимок экрана 2022-05-31 в 11.12.57.png">
            <a:extLst>
              <a:ext uri="{FF2B5EF4-FFF2-40B4-BE49-F238E27FC236}">
                <a16:creationId xmlns:a16="http://schemas.microsoft.com/office/drawing/2014/main" id="{476EFC7F-EBE6-43E0-86A2-E1FDB8575FDE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371546" y="3305140"/>
            <a:ext cx="1653217" cy="772890"/>
          </a:xfrm>
          <a:prstGeom prst="rect">
            <a:avLst/>
          </a:prstGeom>
          <a:ln>
            <a:noFill/>
          </a:ln>
        </p:spPr>
      </p:pic>
      <p:sp>
        <p:nvSpPr>
          <p:cNvPr id="9" name="CustomShape 6">
            <a:extLst>
              <a:ext uri="{FF2B5EF4-FFF2-40B4-BE49-F238E27FC236}">
                <a16:creationId xmlns:a16="http://schemas.microsoft.com/office/drawing/2014/main" id="{9BEE6670-5DB4-43F3-9BB3-0C0C1A768253}"/>
              </a:ext>
            </a:extLst>
          </p:cNvPr>
          <p:cNvSpPr/>
          <p:nvPr/>
        </p:nvSpPr>
        <p:spPr>
          <a:xfrm>
            <a:off x="9439329" y="3242273"/>
            <a:ext cx="2330640" cy="11159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49680" rIns="99360" bIns="49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600" spc="-1" dirty="0">
                <a:solidFill>
                  <a:srgbClr val="C9211E"/>
                </a:solidFill>
                <a:latin typeface="Calibri"/>
                <a:ea typeface="DejaVu Sans"/>
              </a:rPr>
              <a:t>В = N</a:t>
            </a:r>
            <a:endParaRPr lang="ru-RU" sz="6600" spc="-1" dirty="0">
              <a:latin typeface="Arial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E3A7B526-6E64-43DA-B043-1AAC4E38FDA1}"/>
              </a:ext>
            </a:extLst>
          </p:cNvPr>
          <p:cNvPicPr/>
          <p:nvPr/>
        </p:nvPicPr>
        <p:blipFill>
          <a:blip r:embed="rId8"/>
          <a:srcRect b="18749"/>
          <a:stretch/>
        </p:blipFill>
        <p:spPr>
          <a:xfrm>
            <a:off x="2184395" y="3371306"/>
            <a:ext cx="7053191" cy="3486694"/>
          </a:xfrm>
          <a:prstGeom prst="rect">
            <a:avLst/>
          </a:prstGeom>
          <a:ln>
            <a:noFill/>
          </a:ln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49731313-E252-4240-B56C-796BF65EF077}"/>
              </a:ext>
            </a:extLst>
          </p:cNvPr>
          <p:cNvPicPr/>
          <p:nvPr/>
        </p:nvPicPr>
        <p:blipFill>
          <a:blip r:embed="rId9"/>
          <a:stretch/>
        </p:blipFill>
        <p:spPr>
          <a:xfrm rot="17875392">
            <a:off x="4531620" y="4375746"/>
            <a:ext cx="3808866" cy="1918121"/>
          </a:xfrm>
          <a:prstGeom prst="rect">
            <a:avLst/>
          </a:prstGeom>
          <a:ln>
            <a:noFill/>
          </a:ln>
        </p:spPr>
      </p:pic>
      <p:sp>
        <p:nvSpPr>
          <p:cNvPr id="13" name="CustomShape 8">
            <a:extLst>
              <a:ext uri="{FF2B5EF4-FFF2-40B4-BE49-F238E27FC236}">
                <a16:creationId xmlns:a16="http://schemas.microsoft.com/office/drawing/2014/main" id="{002A41C1-7575-4141-876A-6250DE742147}"/>
              </a:ext>
            </a:extLst>
          </p:cNvPr>
          <p:cNvSpPr/>
          <p:nvPr/>
        </p:nvSpPr>
        <p:spPr>
          <a:xfrm>
            <a:off x="9340948" y="5144783"/>
            <a:ext cx="2527495" cy="148677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0800" tIns="50400" rIns="100800" bIns="50400">
            <a:spAutoFit/>
          </a:bodyPr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2060"/>
                </a:solidFill>
                <a:latin typeface="Calibri"/>
                <a:ea typeface="DejaVu Sans"/>
              </a:rPr>
              <a:t>Социализация</a:t>
            </a: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2060"/>
                </a:solidFill>
                <a:latin typeface="Calibri"/>
                <a:ea typeface="DejaVu Sans"/>
              </a:rPr>
              <a:t>Способность к самостоятельной жизни</a:t>
            </a: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2060"/>
                </a:solidFill>
                <a:latin typeface="Calibri"/>
                <a:ea typeface="DejaVu Sans"/>
              </a:rPr>
              <a:t>Получение профессии</a:t>
            </a:r>
            <a:endParaRPr lang="ru-RU" spc="-1" dirty="0">
              <a:latin typeface="Arial"/>
            </a:endParaRPr>
          </a:p>
        </p:txBody>
      </p:sp>
      <p:sp>
        <p:nvSpPr>
          <p:cNvPr id="14" name="CustomShape 9">
            <a:extLst>
              <a:ext uri="{FF2B5EF4-FFF2-40B4-BE49-F238E27FC236}">
                <a16:creationId xmlns:a16="http://schemas.microsoft.com/office/drawing/2014/main" id="{8721A554-9DEF-48CC-BBEC-68B7DCB70DE8}"/>
              </a:ext>
            </a:extLst>
          </p:cNvPr>
          <p:cNvSpPr/>
          <p:nvPr/>
        </p:nvSpPr>
        <p:spPr>
          <a:xfrm>
            <a:off x="9397218" y="4230953"/>
            <a:ext cx="2794782" cy="92187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2060"/>
                </a:solidFill>
                <a:latin typeface="Calibri"/>
                <a:ea typeface="DejaVu Sans"/>
              </a:rPr>
              <a:t>Функциональная грамотность</a:t>
            </a: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2060"/>
                </a:solidFill>
                <a:latin typeface="Calibri"/>
                <a:ea typeface="DejaVu Sans"/>
              </a:rPr>
              <a:t>Жизненная компетенция</a:t>
            </a:r>
            <a:endParaRPr lang="ru-RU" spc="-1" dirty="0">
              <a:latin typeface="Arial"/>
            </a:endParaRPr>
          </a:p>
        </p:txBody>
      </p:sp>
      <p:sp>
        <p:nvSpPr>
          <p:cNvPr id="15" name="CustomShape 7">
            <a:extLst>
              <a:ext uri="{FF2B5EF4-FFF2-40B4-BE49-F238E27FC236}">
                <a16:creationId xmlns:a16="http://schemas.microsoft.com/office/drawing/2014/main" id="{7FFDD094-C0E7-4BD2-AD0E-276BA85A15C4}"/>
              </a:ext>
            </a:extLst>
          </p:cNvPr>
          <p:cNvSpPr/>
          <p:nvPr/>
        </p:nvSpPr>
        <p:spPr>
          <a:xfrm>
            <a:off x="9934751" y="663268"/>
            <a:ext cx="1459080" cy="1154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1094" y="4358641"/>
            <a:ext cx="1091523" cy="799363"/>
          </a:xfrm>
          <a:prstGeom prst="rect">
            <a:avLst/>
          </a:prstGeom>
          <a:noFill/>
        </p:spPr>
      </p:pic>
      <p:pic>
        <p:nvPicPr>
          <p:cNvPr id="18" name="Picture 4" descr="Picture background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9572" y="3481398"/>
            <a:ext cx="1107308" cy="1107308"/>
          </a:xfrm>
          <a:prstGeom prst="rect">
            <a:avLst/>
          </a:prstGeom>
          <a:noFill/>
        </p:spPr>
      </p:pic>
      <p:sp>
        <p:nvSpPr>
          <p:cNvPr id="17" name="CustomShape 1"/>
          <p:cNvSpPr/>
          <p:nvPr/>
        </p:nvSpPr>
        <p:spPr>
          <a:xfrm>
            <a:off x="1783779" y="31040"/>
            <a:ext cx="7453807" cy="327636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280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Маршрут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— путь следования объекта, учитывающий направление движения относительно географических ориентиров или координат, с указанием начальной и конечной точек, основных пунктов и привязкой ко времени.</a:t>
            </a:r>
          </a:p>
          <a:p>
            <a:pPr>
              <a:lnSpc>
                <a:spcPct val="100000"/>
              </a:lnSpc>
            </a:pPr>
            <a:endParaRPr lang="ru-RU" sz="11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" name="Table 2"/>
          <p:cNvGraphicFramePr/>
          <p:nvPr/>
        </p:nvGraphicFramePr>
        <p:xfrm>
          <a:off x="1" y="0"/>
          <a:ext cx="12191999" cy="6857999"/>
        </p:xfrm>
        <a:graphic>
          <a:graphicData uri="http://schemas.openxmlformats.org/drawingml/2006/table">
            <a:tbl>
              <a:tblPr/>
              <a:tblGrid>
                <a:gridCol w="5295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6986">
                  <a:extLst>
                    <a:ext uri="{9D8B030D-6E8A-4147-A177-3AD203B41FA5}">
                      <a16:colId xmlns:a16="http://schemas.microsoft.com/office/drawing/2014/main" val="250061725"/>
                    </a:ext>
                  </a:extLst>
                </a:gridCol>
              </a:tblGrid>
              <a:tr h="409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Тема 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Выступающий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DejaVu Sans"/>
                        </a:rPr>
                        <a:t>«Школа инклюзии» Из опыта работы региональных инновационных и  </a:t>
                      </a:r>
                      <a:r>
                        <a:rPr lang="ru-RU" sz="1600" b="1" strike="noStrike" spc="-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DejaVu Sans"/>
                        </a:rPr>
                        <a:t>стажировочных</a:t>
                      </a:r>
                      <a:r>
                        <a:rPr lang="ru-RU" sz="1600" b="1" strike="noStrike" spc="-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DejaVu Sans"/>
                        </a:rPr>
                        <a:t> площадок</a:t>
                      </a:r>
                      <a:endParaRPr lang="ru-RU" sz="1600" b="0" strike="noStrike" spc="-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="0" strike="noStrike" spc="-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Индивидуальный образовательный маршрут обучающегося с ОВЗ (примеры инклюзивных практик)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Пальчик Юлия Викторовна</a:t>
                      </a:r>
                      <a:r>
                        <a:rPr lang="ru-RU" sz="16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учитель русского языка и литературы МБОУ "Школы № 139" </a:t>
                      </a:r>
                      <a:r>
                        <a:rPr lang="ru-RU" sz="1600" dirty="0" err="1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г.о</a:t>
                      </a:r>
                      <a:r>
                        <a:rPr lang="ru-RU" sz="16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. Самара, к.ф.н.,  лауреат конкурса «Учитель года Самарской области - 2025»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004325"/>
                  </a:ext>
                </a:extLst>
              </a:tr>
              <a:tr h="87289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1" strike="noStrike" spc="-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DejaVu Sans"/>
                        </a:rPr>
                        <a:t>Педагогическая лаборатория «Доброшколы»</a:t>
                      </a:r>
                      <a:endParaRPr lang="ru-RU" sz="2000" b="0" strike="noStrike" spc="-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8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Специфика составления индивидуального учебного плана для обучающихся с задержкой психического развития с различными формами обучения</a:t>
                      </a:r>
                      <a:endParaRPr lang="ru-RU" sz="1800" b="0" strike="noStrike" spc="-1" dirty="0">
                        <a:latin typeface="+mn-lt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Попова Елена Валентиновна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директор ГБОУ школы-интерната им. 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И.Е.Егорова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г.о.Новокуйбышевск</a:t>
                      </a:r>
                      <a:endParaRPr lang="ru-RU" sz="1800" b="0" strike="noStrike" spc="-1" dirty="0">
                        <a:latin typeface="+mn-lt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771047"/>
                  </a:ext>
                </a:extLst>
              </a:tr>
              <a:tr h="991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 адресной поддержки общеобразовательных учреждений, имеющих детей с нарушенным слухом</a:t>
                      </a:r>
                      <a:endParaRPr lang="ru-RU" sz="1800" b="0" strike="noStrike" spc="-1" dirty="0">
                        <a:latin typeface="+mn-lt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Костенко Мария Александровна,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учитель-дефектолог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ГБОУ школы-интерната №117 им. Т.С. Зыковой</a:t>
                      </a:r>
                      <a:endParaRPr lang="ru-RU" sz="1800" b="0" strike="noStrike" spc="-1" dirty="0">
                        <a:latin typeface="+mn-lt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1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Проектирование и реализация индивидуальной образовательной программы на ступени НОО в школе слабослышащих</a:t>
                      </a:r>
                      <a:endParaRPr lang="ru-RU" sz="1800" b="0" strike="noStrike" spc="-1" dirty="0">
                        <a:latin typeface="+mn-lt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Ильяшенко Анна Ивановна,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учитель начальных классов ГБОУ школы-интерната №117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им. Т.С. Зыковой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0" strike="noStrike" spc="-1" dirty="0">
                        <a:latin typeface="+mn-lt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43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Информационные источники для разработки и реализации индивидуальных программ</a:t>
                      </a:r>
                      <a:endParaRPr lang="ru-RU" sz="1800" b="0" strike="noStrike" spc="-1" dirty="0">
                        <a:latin typeface="+mn-lt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Терентьева Ирина Юрьевна,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учитель –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олигофренопедагог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ГБОУ школы-интерната №117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им. Т.С. Зыковой</a:t>
                      </a:r>
                      <a:endParaRPr lang="ru-RU" sz="1800" b="0" strike="noStrike" spc="-1" dirty="0">
                        <a:latin typeface="+mn-lt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269983"/>
                  </a:ext>
                </a:extLst>
              </a:tr>
            </a:tbl>
          </a:graphicData>
        </a:graphic>
      </p:graphicFrame>
      <p:pic>
        <p:nvPicPr>
          <p:cNvPr id="234" name="Рисунок 3" descr="доброшкола.jpg"/>
          <p:cNvPicPr/>
          <p:nvPr/>
        </p:nvPicPr>
        <p:blipFill>
          <a:blip r:embed="rId2"/>
          <a:srcRect b="33199"/>
          <a:stretch/>
        </p:blipFill>
        <p:spPr>
          <a:xfrm>
            <a:off x="1179607" y="1616149"/>
            <a:ext cx="1425370" cy="94629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Picture 6" descr="Apple Iphone в руке PNG фото"/>
          <p:cNvPicPr/>
          <p:nvPr/>
        </p:nvPicPr>
        <p:blipFill>
          <a:blip r:embed="rId2"/>
          <a:stretch/>
        </p:blipFill>
        <p:spPr>
          <a:xfrm>
            <a:off x="952464" y="642918"/>
            <a:ext cx="4500594" cy="6215082"/>
          </a:xfrm>
          <a:prstGeom prst="rect">
            <a:avLst/>
          </a:prstGeom>
          <a:ln>
            <a:noFill/>
          </a:ln>
        </p:spPr>
      </p:pic>
      <p:sp>
        <p:nvSpPr>
          <p:cNvPr id="556" name="CustomShape 1"/>
          <p:cNvSpPr/>
          <p:nvPr/>
        </p:nvSpPr>
        <p:spPr>
          <a:xfrm>
            <a:off x="3164053" y="2310825"/>
            <a:ext cx="1590661" cy="796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8242" tIns="59121" rIns="118242" bIns="59121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spc="-1" dirty="0">
                <a:solidFill>
                  <a:srgbClr val="000000"/>
                </a:solidFill>
                <a:latin typeface="Calibri"/>
                <a:ea typeface="DejaVu Sans"/>
              </a:rPr>
              <a:t>г. Самара, </a:t>
            </a:r>
            <a:endParaRPr lang="ru-RU" sz="11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spc="-1" dirty="0">
                <a:solidFill>
                  <a:srgbClr val="000000"/>
                </a:solidFill>
                <a:latin typeface="Calibri"/>
                <a:ea typeface="DejaVu Sans"/>
              </a:rPr>
              <a:t>Московское шоссе, 125А, </a:t>
            </a:r>
            <a:endParaRPr lang="ru-RU" sz="11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spc="-1" dirty="0">
                <a:solidFill>
                  <a:srgbClr val="000000"/>
                </a:solidFill>
                <a:latin typeface="Calibri"/>
                <a:ea typeface="DejaVu Sans"/>
              </a:rPr>
              <a:t>кабинет 214-1, 213</a:t>
            </a:r>
            <a:endParaRPr lang="ru-RU" sz="1100" spc="-1" dirty="0">
              <a:latin typeface="Arial"/>
            </a:endParaRPr>
          </a:p>
        </p:txBody>
      </p:sp>
      <p:pic>
        <p:nvPicPr>
          <p:cNvPr id="557" name="Рисунок 8"/>
          <p:cNvPicPr/>
          <p:nvPr/>
        </p:nvPicPr>
        <p:blipFill>
          <a:blip r:embed="rId3" cstate="print"/>
          <a:stretch/>
        </p:blipFill>
        <p:spPr>
          <a:xfrm>
            <a:off x="2828865" y="5106241"/>
            <a:ext cx="404420" cy="381475"/>
          </a:xfrm>
          <a:prstGeom prst="rect">
            <a:avLst/>
          </a:prstGeom>
          <a:ln>
            <a:noFill/>
          </a:ln>
        </p:spPr>
      </p:pic>
      <p:pic>
        <p:nvPicPr>
          <p:cNvPr id="558" name="Рисунок 11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828865" y="2534525"/>
            <a:ext cx="299726" cy="400070"/>
          </a:xfrm>
          <a:prstGeom prst="rect">
            <a:avLst/>
          </a:prstGeom>
          <a:ln>
            <a:noFill/>
          </a:ln>
        </p:spPr>
      </p:pic>
      <p:pic>
        <p:nvPicPr>
          <p:cNvPr id="559" name="Рисунок 12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828865" y="4435137"/>
            <a:ext cx="299726" cy="400070"/>
          </a:xfrm>
          <a:prstGeom prst="rect">
            <a:avLst/>
          </a:prstGeom>
          <a:ln>
            <a:noFill/>
          </a:ln>
        </p:spPr>
      </p:pic>
      <p:pic>
        <p:nvPicPr>
          <p:cNvPr id="560" name="Рисунок 14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661272" y="3652466"/>
            <a:ext cx="647156" cy="844654"/>
          </a:xfrm>
          <a:prstGeom prst="rect">
            <a:avLst/>
          </a:prstGeom>
          <a:ln>
            <a:noFill/>
          </a:ln>
        </p:spPr>
      </p:pic>
      <p:pic>
        <p:nvPicPr>
          <p:cNvPr id="561" name="Рисунок 16"/>
          <p:cNvPicPr/>
          <p:nvPr/>
        </p:nvPicPr>
        <p:blipFill>
          <a:blip r:embed="rId7"/>
          <a:stretch/>
        </p:blipFill>
        <p:spPr>
          <a:xfrm>
            <a:off x="2828865" y="3205629"/>
            <a:ext cx="269754" cy="360063"/>
          </a:xfrm>
          <a:prstGeom prst="rect">
            <a:avLst/>
          </a:prstGeom>
          <a:ln>
            <a:noFill/>
          </a:ln>
        </p:spPr>
      </p:pic>
      <p:sp>
        <p:nvSpPr>
          <p:cNvPr id="562" name="CustomShape 2"/>
          <p:cNvSpPr/>
          <p:nvPr/>
        </p:nvSpPr>
        <p:spPr>
          <a:xfrm>
            <a:off x="3175872" y="4435138"/>
            <a:ext cx="1493111" cy="2886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242" tIns="59121" rIns="118242" bIns="59121">
            <a:spAutoFit/>
          </a:bodyPr>
          <a:lstStyle/>
          <a:p>
            <a:pPr>
              <a:spcAft>
                <a:spcPts val="1575"/>
              </a:spcAft>
            </a:pPr>
            <a:r>
              <a:rPr lang="ru-RU" sz="1100" u="sng" spc="-1" dirty="0">
                <a:solidFill>
                  <a:srgbClr val="0000FF"/>
                </a:solidFill>
                <a:latin typeface="Calibri"/>
                <a:ea typeface="DejaVu Sans"/>
                <a:hlinkClick r:id="rId8"/>
              </a:rPr>
              <a:t>cido_iro63@63edu.ru</a:t>
            </a:r>
            <a:endParaRPr lang="ru-RU" sz="1100" spc="-1" dirty="0">
              <a:latin typeface="Arial"/>
            </a:endParaRPr>
          </a:p>
        </p:txBody>
      </p:sp>
      <p:sp>
        <p:nvSpPr>
          <p:cNvPr id="563" name="CustomShape 3"/>
          <p:cNvSpPr/>
          <p:nvPr/>
        </p:nvSpPr>
        <p:spPr>
          <a:xfrm>
            <a:off x="3181783" y="5106240"/>
            <a:ext cx="1697141" cy="2578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242" tIns="59121" rIns="118242" bIns="59121">
            <a:spAutoFit/>
          </a:bodyPr>
          <a:lstStyle/>
          <a:p>
            <a:pPr>
              <a:spcAft>
                <a:spcPts val="1575"/>
              </a:spcAft>
            </a:pPr>
            <a:r>
              <a:rPr lang="ru-RU" sz="900" u="sng" spc="-1" dirty="0">
                <a:solidFill>
                  <a:srgbClr val="0000FF"/>
                </a:solidFill>
                <a:latin typeface="Calibri"/>
                <a:ea typeface="DejaVu Sans"/>
                <a:hlinkClick r:id="rId9"/>
              </a:rPr>
              <a:t>https://vk.com/club211853778</a:t>
            </a:r>
            <a:endParaRPr lang="ru-RU" sz="900" spc="-1" dirty="0">
              <a:latin typeface="Arial"/>
            </a:endParaRPr>
          </a:p>
        </p:txBody>
      </p:sp>
      <p:sp>
        <p:nvSpPr>
          <p:cNvPr id="564" name="CustomShape 4"/>
          <p:cNvSpPr/>
          <p:nvPr/>
        </p:nvSpPr>
        <p:spPr>
          <a:xfrm>
            <a:off x="3176294" y="3876168"/>
            <a:ext cx="1529724" cy="304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242" tIns="59121" rIns="118242" bIns="59121">
            <a:spAutoFit/>
          </a:bodyPr>
          <a:lstStyle/>
          <a:p>
            <a:pPr>
              <a:spcAft>
                <a:spcPts val="1575"/>
              </a:spcAft>
            </a:pPr>
            <a:r>
              <a:rPr lang="ru-RU" sz="1200" u="sng" spc="-1" dirty="0">
                <a:solidFill>
                  <a:srgbClr val="0000FF"/>
                </a:solidFill>
                <a:latin typeface="Calibri"/>
                <a:ea typeface="DejaVu Sans"/>
                <a:hlinkClick r:id="rId10"/>
              </a:rPr>
              <a:t>https://cde.iro63.ru/</a:t>
            </a:r>
            <a:endParaRPr lang="ru-RU" sz="1200" spc="-1" dirty="0">
              <a:latin typeface="Arial"/>
            </a:endParaRPr>
          </a:p>
        </p:txBody>
      </p:sp>
      <p:sp>
        <p:nvSpPr>
          <p:cNvPr id="565" name="CustomShape 5"/>
          <p:cNvSpPr/>
          <p:nvPr/>
        </p:nvSpPr>
        <p:spPr>
          <a:xfrm>
            <a:off x="3165319" y="3205629"/>
            <a:ext cx="1433929" cy="304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242" tIns="59121" rIns="118242" bIns="59121">
            <a:spAutoFit/>
          </a:bodyPr>
          <a:lstStyle/>
          <a:p>
            <a:pPr>
              <a:spcAft>
                <a:spcPts val="1575"/>
              </a:spcAft>
            </a:pPr>
            <a:r>
              <a:rPr lang="ru-RU" sz="1200" spc="-1" dirty="0">
                <a:solidFill>
                  <a:srgbClr val="000000"/>
                </a:solidFill>
                <a:latin typeface="Calibri"/>
                <a:ea typeface="DejaVu Sans"/>
              </a:rPr>
              <a:t>+7 (846) 951-66-74</a:t>
            </a:r>
            <a:endParaRPr lang="ru-RU" sz="1200" spc="-1" dirty="0">
              <a:latin typeface="Arial"/>
            </a:endParaRPr>
          </a:p>
        </p:txBody>
      </p:sp>
      <p:pic>
        <p:nvPicPr>
          <p:cNvPr id="566" name="Picture 2"/>
          <p:cNvPicPr/>
          <p:nvPr/>
        </p:nvPicPr>
        <p:blipFill>
          <a:blip r:embed="rId11"/>
          <a:stretch/>
        </p:blipFill>
        <p:spPr>
          <a:xfrm>
            <a:off x="7024695" y="1214422"/>
            <a:ext cx="3512795" cy="3539770"/>
          </a:xfrm>
          <a:prstGeom prst="rect">
            <a:avLst/>
          </a:prstGeom>
          <a:ln w="9360">
            <a:noFill/>
          </a:ln>
        </p:spPr>
      </p:pic>
      <p:pic>
        <p:nvPicPr>
          <p:cNvPr id="567" name="Рисунок 22"/>
          <p:cNvPicPr/>
          <p:nvPr/>
        </p:nvPicPr>
        <p:blipFill>
          <a:blip r:embed="rId12"/>
          <a:stretch/>
        </p:blipFill>
        <p:spPr>
          <a:xfrm>
            <a:off x="-45940" y="18596"/>
            <a:ext cx="670374" cy="3547096"/>
          </a:xfrm>
          <a:prstGeom prst="rect">
            <a:avLst/>
          </a:prstGeom>
          <a:ln>
            <a:noFill/>
          </a:ln>
        </p:spPr>
      </p:pic>
      <p:pic>
        <p:nvPicPr>
          <p:cNvPr id="570" name="Picture 4" descr="https://www.pinclipart.com/picdir/big/193-1937872_contacts-icon-admin-icon-png-white-clipart.png"/>
          <p:cNvPicPr/>
          <p:nvPr/>
        </p:nvPicPr>
        <p:blipFill>
          <a:blip r:embed="rId13"/>
          <a:stretch/>
        </p:blipFill>
        <p:spPr>
          <a:xfrm>
            <a:off x="2745280" y="1416585"/>
            <a:ext cx="537819" cy="763513"/>
          </a:xfrm>
          <a:prstGeom prst="rect">
            <a:avLst/>
          </a:prstGeom>
          <a:ln>
            <a:noFill/>
          </a:ln>
        </p:spPr>
      </p:pic>
      <p:sp>
        <p:nvSpPr>
          <p:cNvPr id="571" name="CustomShape 7"/>
          <p:cNvSpPr/>
          <p:nvPr/>
        </p:nvSpPr>
        <p:spPr>
          <a:xfrm>
            <a:off x="3263258" y="1528153"/>
            <a:ext cx="1526583" cy="5195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242" tIns="59121" rIns="118242" bIns="5912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spc="-1" dirty="0">
                <a:solidFill>
                  <a:srgbClr val="000000"/>
                </a:solidFill>
                <a:latin typeface="Calibri"/>
                <a:ea typeface="DejaVu Sans"/>
              </a:rPr>
              <a:t>Кузнецова </a:t>
            </a:r>
            <a:endParaRPr lang="ru-RU" sz="13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spc="-1" dirty="0">
                <a:solidFill>
                  <a:srgbClr val="000000"/>
                </a:solidFill>
                <a:latin typeface="Calibri"/>
                <a:ea typeface="DejaVu Sans"/>
              </a:rPr>
              <a:t>Ирина Георгиевна</a:t>
            </a:r>
            <a:endParaRPr lang="ru-RU" sz="1300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Снимок экрана 2025-08-17 в 22.24.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968" y="0"/>
            <a:ext cx="4064214" cy="23679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502642" y="2576006"/>
            <a:ext cx="208907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Нормируемая педагогическая работа, связанная с учебной работой</a:t>
            </a:r>
          </a:p>
        </p:txBody>
      </p:sp>
      <p:pic>
        <p:nvPicPr>
          <p:cNvPr id="17" name="Рисунок 16" descr="Снимок экрана 2025-08-17 в 22.31.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6307" y="-46715"/>
            <a:ext cx="4651996" cy="2504143"/>
          </a:xfrm>
          <a:prstGeom prst="rect">
            <a:avLst/>
          </a:prstGeom>
          <a:ln>
            <a:noFill/>
          </a:ln>
        </p:spPr>
      </p:pic>
      <p:pic>
        <p:nvPicPr>
          <p:cNvPr id="175" name="Picture 3"/>
          <p:cNvPicPr/>
          <p:nvPr/>
        </p:nvPicPr>
        <p:blipFill>
          <a:blip r:embed="rId4" cstate="print"/>
          <a:stretch/>
        </p:blipFill>
        <p:spPr>
          <a:xfrm>
            <a:off x="13698" y="-26834"/>
            <a:ext cx="1230311" cy="1281476"/>
          </a:xfrm>
          <a:prstGeom prst="rect">
            <a:avLst/>
          </a:prstGeom>
          <a:ln w="9360">
            <a:noFill/>
          </a:ln>
        </p:spPr>
      </p:pic>
      <p:pic>
        <p:nvPicPr>
          <p:cNvPr id="16" name="Рисунок 15" descr="Снимок экрана 2025-08-17 в 22.30.2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8890" y="685562"/>
            <a:ext cx="2648140" cy="18817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24" name="Схема 23"/>
          <p:cNvGraphicFramePr/>
          <p:nvPr/>
        </p:nvGraphicFramePr>
        <p:xfrm>
          <a:off x="5663157" y="2444925"/>
          <a:ext cx="6515146" cy="464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07768" y="4270821"/>
            <a:ext cx="5212510" cy="2492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zh-CN" sz="1600" dirty="0"/>
              <a:t>подготовка</a:t>
            </a:r>
            <a:r>
              <a:rPr lang="zh-CN" altLang="en-US" sz="1600" dirty="0"/>
              <a:t> </a:t>
            </a:r>
            <a:r>
              <a:rPr lang="ru-RU" altLang="zh-CN" sz="1600" dirty="0"/>
              <a:t>и</a:t>
            </a:r>
            <a:r>
              <a:rPr lang="zh-CN" altLang="en-US" sz="1600" dirty="0"/>
              <a:t> </a:t>
            </a:r>
            <a:r>
              <a:rPr lang="ru-RU" altLang="zh-CN" sz="1600" dirty="0"/>
              <a:t>осуществление</a:t>
            </a:r>
            <a:r>
              <a:rPr lang="zh-CN" altLang="en-US" sz="1600" dirty="0"/>
              <a:t> </a:t>
            </a:r>
            <a:r>
              <a:rPr lang="ru-RU" altLang="zh-CN" sz="1600" dirty="0"/>
              <a:t>образовательной</a:t>
            </a:r>
            <a:r>
              <a:rPr lang="zh-CN" altLang="en-US" sz="1600" dirty="0"/>
              <a:t> </a:t>
            </a:r>
            <a:r>
              <a:rPr lang="ru-RU" altLang="zh-CN" sz="1600" dirty="0"/>
              <a:t>деятельности, разработка рабочих программ, обязанности</a:t>
            </a:r>
            <a:r>
              <a:rPr lang="zh-CN" altLang="en-US" sz="1600" dirty="0"/>
              <a:t> </a:t>
            </a:r>
            <a:r>
              <a:rPr lang="ru-RU" altLang="zh-CN" sz="1600" dirty="0"/>
              <a:t>по</a:t>
            </a:r>
            <a:r>
              <a:rPr lang="zh-CN" altLang="en-US" sz="1600" dirty="0"/>
              <a:t> </a:t>
            </a:r>
            <a:r>
              <a:rPr lang="ru-RU" altLang="zh-CN" sz="1600" dirty="0"/>
              <a:t>воспитанию, изучение</a:t>
            </a:r>
            <a:r>
              <a:rPr lang="zh-CN" altLang="en-US" sz="1600" dirty="0"/>
              <a:t> </a:t>
            </a:r>
            <a:r>
              <a:rPr lang="ru-RU" altLang="zh-CN" sz="1600" dirty="0"/>
              <a:t>индивидуальных</a:t>
            </a:r>
            <a:r>
              <a:rPr lang="zh-CN" altLang="en-US" sz="1600" dirty="0"/>
              <a:t> </a:t>
            </a:r>
            <a:r>
              <a:rPr lang="ru-RU" altLang="zh-CN" sz="1600" dirty="0"/>
              <a:t>особенностей обучающихся, ведение</a:t>
            </a:r>
            <a:r>
              <a:rPr lang="zh-CN" altLang="en-US" sz="1600" dirty="0"/>
              <a:t> </a:t>
            </a:r>
            <a:r>
              <a:rPr lang="ru-RU" altLang="zh-CN" sz="1600" dirty="0"/>
              <a:t>журналов </a:t>
            </a:r>
            <a:r>
              <a:rPr lang="ru-RU" sz="1600" dirty="0">
                <a:solidFill>
                  <a:srgbClr val="000000"/>
                </a:solidFill>
                <a:latin typeface="PT Serif"/>
              </a:rPr>
              <a:t>в </a:t>
            </a:r>
            <a:r>
              <a:rPr lang="ru-RU" sz="1400" dirty="0">
                <a:solidFill>
                  <a:srgbClr val="000000"/>
                </a:solidFill>
                <a:latin typeface="PT Serif"/>
              </a:rPr>
              <a:t>электронной (либо в бумажной) форме в порядке, устанавливаемом правилами внутреннего трудового распорядка</a:t>
            </a:r>
            <a:r>
              <a:rPr lang="ru-RU" altLang="zh-CN" sz="1600" dirty="0"/>
              <a:t>, участие</a:t>
            </a:r>
            <a:r>
              <a:rPr lang="zh-CN" altLang="en-US" sz="1600" dirty="0"/>
              <a:t> </a:t>
            </a:r>
            <a:r>
              <a:rPr lang="ru-RU" altLang="zh-CN" sz="1600" dirty="0"/>
              <a:t>в</a:t>
            </a:r>
            <a:r>
              <a:rPr lang="zh-CN" altLang="en-US" sz="1600" dirty="0"/>
              <a:t> </a:t>
            </a:r>
            <a:r>
              <a:rPr lang="ru-RU" altLang="zh-CN" sz="1600" dirty="0"/>
              <a:t>педсоветах, организация</a:t>
            </a:r>
            <a:r>
              <a:rPr lang="zh-CN" altLang="en-US" sz="1600" dirty="0"/>
              <a:t> </a:t>
            </a:r>
            <a:r>
              <a:rPr lang="ru-RU" altLang="zh-CN" sz="1600" dirty="0"/>
              <a:t>и</a:t>
            </a:r>
            <a:r>
              <a:rPr lang="zh-CN" altLang="en-US" sz="1600" dirty="0"/>
              <a:t> </a:t>
            </a:r>
            <a:r>
              <a:rPr lang="ru-RU" altLang="zh-CN" sz="1600" dirty="0"/>
              <a:t>проведение</a:t>
            </a:r>
            <a:r>
              <a:rPr lang="zh-CN" altLang="en-US" sz="1600" dirty="0"/>
              <a:t> </a:t>
            </a:r>
            <a:r>
              <a:rPr lang="ru-RU" altLang="zh-CN" sz="1600" dirty="0"/>
              <a:t>методической, диагностической</a:t>
            </a:r>
            <a:r>
              <a:rPr lang="zh-CN" altLang="en-US" sz="1600" dirty="0"/>
              <a:t> </a:t>
            </a:r>
            <a:r>
              <a:rPr lang="ru-RU" altLang="zh-CN" sz="1600" dirty="0"/>
              <a:t>и</a:t>
            </a:r>
            <a:r>
              <a:rPr lang="zh-CN" altLang="en-US" sz="1600" dirty="0"/>
              <a:t> </a:t>
            </a:r>
            <a:r>
              <a:rPr lang="ru-RU" altLang="zh-CN" sz="1600" dirty="0"/>
              <a:t>консультативной</a:t>
            </a:r>
            <a:r>
              <a:rPr lang="zh-CN" altLang="en-US" sz="1600" dirty="0"/>
              <a:t> </a:t>
            </a:r>
            <a:r>
              <a:rPr lang="ru-RU" altLang="zh-CN" sz="1600" dirty="0"/>
              <a:t>помощи</a:t>
            </a:r>
            <a:r>
              <a:rPr lang="zh-CN" altLang="en-US" sz="1600" dirty="0"/>
              <a:t> </a:t>
            </a:r>
            <a:r>
              <a:rPr lang="ru-RU" altLang="zh-CN" sz="1600" dirty="0"/>
              <a:t>родителям, кратковременные</a:t>
            </a:r>
            <a:r>
              <a:rPr lang="zh-CN" altLang="en-US" sz="1600" dirty="0"/>
              <a:t> </a:t>
            </a:r>
            <a:r>
              <a:rPr lang="ru-RU" altLang="zh-CN" sz="1600" dirty="0"/>
              <a:t>дежурства</a:t>
            </a:r>
            <a:r>
              <a:rPr lang="zh-CN" altLang="en-US" sz="1600" dirty="0"/>
              <a:t> </a:t>
            </a:r>
            <a:r>
              <a:rPr lang="ru-RU" altLang="zh-CN" sz="1600" dirty="0"/>
              <a:t>и</a:t>
            </a:r>
            <a:r>
              <a:rPr lang="zh-CN" altLang="en-US" sz="1600" dirty="0"/>
              <a:t> </a:t>
            </a:r>
            <a:r>
              <a:rPr lang="ru-RU" altLang="zh-CN" sz="1600" dirty="0"/>
              <a:t>пр.)</a:t>
            </a:r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8131D5-8572-457C-B35C-1C7D527F92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30" y="-37408"/>
            <a:ext cx="1138293" cy="11382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8CA97-51D2-4362-814C-5604FD7214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36" y="-46715"/>
            <a:ext cx="1147600" cy="1147600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3A949FE9-D7FB-4C35-9E92-EE537C7EBF67}"/>
              </a:ext>
            </a:extLst>
          </p:cNvPr>
          <p:cNvSpPr/>
          <p:nvPr/>
        </p:nvSpPr>
        <p:spPr>
          <a:xfrm>
            <a:off x="4944826" y="3686480"/>
            <a:ext cx="705879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7FE19EE9-E8B6-4037-9C8E-0DB4E6FA6404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693075" y="2367997"/>
            <a:ext cx="969213" cy="171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EA79761-1931-4F0A-80D1-2FDD3D098C7C}"/>
              </a:ext>
            </a:extLst>
          </p:cNvPr>
          <p:cNvSpPr/>
          <p:nvPr/>
        </p:nvSpPr>
        <p:spPr>
          <a:xfrm>
            <a:off x="124431" y="2567284"/>
            <a:ext cx="3163891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Serif"/>
              </a:rPr>
              <a:t>Выполнение видов работы, непосредственно предусмотренной квалификационными характеристиками по занимаемой должности</a:t>
            </a:r>
            <a:endParaRPr lang="ru-RU" sz="1400" dirty="0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7F7269B-8662-4B4E-ADAC-D23C32104581}"/>
              </a:ext>
            </a:extLst>
          </p:cNvPr>
          <p:cNvCxnSpPr>
            <a:cxnSpLocks/>
            <a:stCxn id="14" idx="2"/>
            <a:endCxn id="11" idx="0"/>
          </p:cNvCxnSpPr>
          <p:nvPr/>
        </p:nvCxnSpPr>
        <p:spPr>
          <a:xfrm flipH="1">
            <a:off x="1706377" y="2367997"/>
            <a:ext cx="986698" cy="1992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E5428FAE-50B8-4E2F-BE25-330C38503EB8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1706376" y="3736835"/>
            <a:ext cx="1" cy="5538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869253-66B1-4503-BA28-842229C66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2265" cy="67202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C3D206-5A10-4336-937E-F7A55F325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521069" cy="15210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362B08-5CBF-426D-856A-389D0E319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679" y="0"/>
            <a:ext cx="5697415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52E767-66E4-419C-9460-00849C5E6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45" y="1"/>
            <a:ext cx="1608992" cy="16089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170422-A98A-4BE7-A5AE-D51B3B6C9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419" y="-1"/>
            <a:ext cx="4022233" cy="539704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D1BE3C-720E-472B-ABF9-A1F0469B4891}"/>
              </a:ext>
            </a:extLst>
          </p:cNvPr>
          <p:cNvSpPr/>
          <p:nvPr/>
        </p:nvSpPr>
        <p:spPr>
          <a:xfrm>
            <a:off x="97465" y="5371477"/>
            <a:ext cx="609600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Информация о специальных учебниках, правообладателем которых является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России, размещена в информационно-телекоммуникационной сети «Интернет» по адресу: </a:t>
            </a:r>
            <a:r>
              <a:rPr lang="ru-RU" dirty="0">
                <a:solidFill>
                  <a:srgbClr val="0563C1"/>
                </a:solidFill>
                <a:latin typeface="Times New Roman" panose="02020603050405020304" pitchFamily="18" charset="0"/>
              </a:rPr>
              <a:t>https://ikp-rao.ru/uchebniki-dlya-detej-s-ovz/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053E76-D33B-4B5D-AE7A-325631BF1E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4"/>
          <a:stretch/>
        </p:blipFill>
        <p:spPr>
          <a:xfrm>
            <a:off x="116505" y="-1"/>
            <a:ext cx="4100205" cy="52316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4070A4-980D-45FB-A562-E5EE39FA24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68" r="1180"/>
          <a:stretch/>
        </p:blipFill>
        <p:spPr>
          <a:xfrm>
            <a:off x="4295553" y="61574"/>
            <a:ext cx="3795824" cy="51700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638CF1-2B34-4C29-9586-DF958CDB2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55" y="5231667"/>
            <a:ext cx="1724247" cy="156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5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029833-BFCC-4FA0-8724-4E558FDCB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6" y="1"/>
            <a:ext cx="4714875" cy="3429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 descr="Снимок экрана 2025-08-17 в 21.04.46.png">
            <a:extLst>
              <a:ext uri="{FF2B5EF4-FFF2-40B4-BE49-F238E27FC236}">
                <a16:creationId xmlns:a16="http://schemas.microsoft.com/office/drawing/2014/main" id="{3D30A910-7912-48EA-ADA3-0C68139313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48853"/>
          <a:stretch>
            <a:fillRect/>
          </a:stretch>
        </p:blipFill>
        <p:spPr>
          <a:xfrm>
            <a:off x="4947684" y="0"/>
            <a:ext cx="3857652" cy="3429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 descr="Снимок экрана 2025-08-17 в 21.06.24.png">
            <a:extLst>
              <a:ext uri="{FF2B5EF4-FFF2-40B4-BE49-F238E27FC236}">
                <a16:creationId xmlns:a16="http://schemas.microsoft.com/office/drawing/2014/main" id="{02ECF4AE-B48B-4BBE-A217-6B2302137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6279" y="2241456"/>
            <a:ext cx="2994486" cy="118754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494B64-025C-4CCB-88CA-682EA3646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81" y="218288"/>
            <a:ext cx="1543620" cy="1754115"/>
          </a:xfrm>
          <a:prstGeom prst="rect">
            <a:avLst/>
          </a:prstGeom>
        </p:spPr>
      </p:pic>
      <p:pic>
        <p:nvPicPr>
          <p:cNvPr id="6" name="Рисунок 5" descr="Снимок экрана 2025-08-17 в 20.24.40.png">
            <a:extLst>
              <a:ext uri="{FF2B5EF4-FFF2-40B4-BE49-F238E27FC236}">
                <a16:creationId xmlns:a16="http://schemas.microsoft.com/office/drawing/2014/main" id="{FDE19ECB-646E-46D2-972D-77D6013F55D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6196" y="3776548"/>
            <a:ext cx="4620545" cy="282892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2EF426-CC67-4751-A8B4-122E76520CCF}"/>
              </a:ext>
            </a:extLst>
          </p:cNvPr>
          <p:cNvSpPr txBox="1"/>
          <p:nvPr/>
        </p:nvSpPr>
        <p:spPr>
          <a:xfrm>
            <a:off x="5245385" y="3776548"/>
            <a:ext cx="685801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80" dirty="0"/>
              <a:t>Даны требования к организации образовательного процесса: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D567C-2B71-4971-88F2-5A12A8F07B78}"/>
              </a:ext>
            </a:extLst>
          </p:cNvPr>
          <p:cNvSpPr txBox="1"/>
          <p:nvPr/>
        </p:nvSpPr>
        <p:spPr>
          <a:xfrm>
            <a:off x="5830408" y="4072914"/>
            <a:ext cx="4583114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80" dirty="0"/>
              <a:t>Уточнены продолжительность и режим занятий</a:t>
            </a:r>
          </a:p>
        </p:txBody>
      </p:sp>
      <p:pic>
        <p:nvPicPr>
          <p:cNvPr id="9" name="Рисунок 8" descr="Снимок экрана 2025-08-17 в 20.26.50.png">
            <a:extLst>
              <a:ext uri="{FF2B5EF4-FFF2-40B4-BE49-F238E27FC236}">
                <a16:creationId xmlns:a16="http://schemas.microsoft.com/office/drawing/2014/main" id="{9892751F-7841-4832-B692-9EFC59C96D0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740" t="81250" r="2740"/>
          <a:stretch>
            <a:fillRect/>
          </a:stretch>
        </p:blipFill>
        <p:spPr>
          <a:xfrm>
            <a:off x="5245385" y="4474961"/>
            <a:ext cx="6600995" cy="22288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Скругленный прямоугольник 14">
            <a:extLst>
              <a:ext uri="{FF2B5EF4-FFF2-40B4-BE49-F238E27FC236}">
                <a16:creationId xmlns:a16="http://schemas.microsoft.com/office/drawing/2014/main" id="{9A5E2F96-79AB-463E-B9C3-034BA886D888}"/>
              </a:ext>
            </a:extLst>
          </p:cNvPr>
          <p:cNvSpPr/>
          <p:nvPr/>
        </p:nvSpPr>
        <p:spPr>
          <a:xfrm>
            <a:off x="7024406" y="5388061"/>
            <a:ext cx="4886359" cy="77153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</p:spTree>
    <p:extLst>
      <p:ext uri="{BB962C8B-B14F-4D97-AF65-F5344CB8AC3E}">
        <p14:creationId xmlns:p14="http://schemas.microsoft.com/office/powerpoint/2010/main" val="49677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нимок экрана 2025-08-17 в 20.27.47.png"/>
          <p:cNvPicPr>
            <a:picLocks noChangeAspect="1"/>
          </p:cNvPicPr>
          <p:nvPr/>
        </p:nvPicPr>
        <p:blipFill>
          <a:blip r:embed="rId2"/>
          <a:srcRect t="17500"/>
          <a:stretch>
            <a:fillRect/>
          </a:stretch>
        </p:blipFill>
        <p:spPr>
          <a:xfrm>
            <a:off x="695287" y="85702"/>
            <a:ext cx="4714908" cy="65944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 descr="Снимок экрана 2025-08-17 в 20.29.01.png"/>
          <p:cNvPicPr>
            <a:picLocks noChangeAspect="1"/>
          </p:cNvPicPr>
          <p:nvPr/>
        </p:nvPicPr>
        <p:blipFill>
          <a:blip r:embed="rId3"/>
          <a:srcRect t="57500" b="7500"/>
          <a:stretch>
            <a:fillRect/>
          </a:stretch>
        </p:blipFill>
        <p:spPr>
          <a:xfrm>
            <a:off x="6010275" y="0"/>
            <a:ext cx="5348771" cy="24002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 descr="Снимок экрана 2025-08-17 в 20.29.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49" y="2743195"/>
            <a:ext cx="5486438" cy="38576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948339" y="3857628"/>
            <a:ext cx="3461856" cy="6858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24549" y="6172219"/>
            <a:ext cx="5486438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11" name="TextBox 10"/>
          <p:cNvSpPr txBox="1"/>
          <p:nvPr/>
        </p:nvSpPr>
        <p:spPr>
          <a:xfrm>
            <a:off x="5410196" y="5229238"/>
            <a:ext cx="665567" cy="1865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20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имок экрана 2025-08-17 в 20.35.18.png"/>
          <p:cNvPicPr>
            <a:picLocks noChangeAspect="1"/>
          </p:cNvPicPr>
          <p:nvPr/>
        </p:nvPicPr>
        <p:blipFill rotWithShape="1">
          <a:blip r:embed="rId2"/>
          <a:srcRect l="66537" t="30498"/>
          <a:stretch/>
        </p:blipFill>
        <p:spPr>
          <a:xfrm>
            <a:off x="0" y="1628763"/>
            <a:ext cx="4295572" cy="5057786"/>
          </a:xfrm>
          <a:prstGeom prst="rect">
            <a:avLst/>
          </a:prstGeom>
        </p:spPr>
      </p:pic>
      <p:pic>
        <p:nvPicPr>
          <p:cNvPr id="5" name="Рисунок 4" descr="Снимок экрана 2025-08-17 в 20.35.18.png"/>
          <p:cNvPicPr>
            <a:picLocks noChangeAspect="1"/>
          </p:cNvPicPr>
          <p:nvPr/>
        </p:nvPicPr>
        <p:blipFill>
          <a:blip r:embed="rId2"/>
          <a:srcRect l="9375" t="5424" r="14062" b="72288"/>
          <a:stretch>
            <a:fillRect/>
          </a:stretch>
        </p:blipFill>
        <p:spPr>
          <a:xfrm>
            <a:off x="866738" y="257153"/>
            <a:ext cx="8401109" cy="1371610"/>
          </a:xfrm>
          <a:prstGeom prst="rect">
            <a:avLst/>
          </a:prstGeom>
        </p:spPr>
      </p:pic>
      <p:pic>
        <p:nvPicPr>
          <p:cNvPr id="6" name="Picture 3"/>
          <p:cNvPicPr/>
          <p:nvPr/>
        </p:nvPicPr>
        <p:blipFill>
          <a:blip r:embed="rId3" cstate="print"/>
          <a:stretch/>
        </p:blipFill>
        <p:spPr>
          <a:xfrm>
            <a:off x="10154092" y="0"/>
            <a:ext cx="1428307" cy="1628763"/>
          </a:xfrm>
          <a:prstGeom prst="rect">
            <a:avLst/>
          </a:prstGeom>
          <a:ln w="9360">
            <a:noFill/>
          </a:ln>
        </p:spPr>
      </p:pic>
      <p:pic>
        <p:nvPicPr>
          <p:cNvPr id="7" name="Рисунок 6" descr="Снимок экрана 2025-08-17 в 19.08.50.png">
            <a:extLst>
              <a:ext uri="{FF2B5EF4-FFF2-40B4-BE49-F238E27FC236}">
                <a16:creationId xmlns:a16="http://schemas.microsoft.com/office/drawing/2014/main" id="{FE9E5DEA-88C8-4B8C-839E-4BD5DBE9A8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093"/>
          <a:stretch/>
        </p:blipFill>
        <p:spPr>
          <a:xfrm>
            <a:off x="4309730" y="1943787"/>
            <a:ext cx="7882270" cy="46570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нимок экрана 2025-08-17 в 23.15.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855" y="-3896"/>
            <a:ext cx="5582093" cy="2750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869172" y="264364"/>
            <a:ext cx="6068927" cy="4247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160" dirty="0"/>
              <a:t>Изменения во ФГОС НОО и ФГОС ООО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9171" y="988805"/>
            <a:ext cx="6068929" cy="7571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160" dirty="0"/>
              <a:t>Понятие предметная область заменено на «учебный предмет»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9171" y="1989764"/>
            <a:ext cx="6068930" cy="7571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160" dirty="0"/>
              <a:t>Даны предметные результаты по учебным предметам, в том числе для обучающихся с ОВЗ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7617" y="2921841"/>
            <a:ext cx="6858010" cy="4247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160" dirty="0"/>
              <a:t>Уточнены требования к структуре рабочей программы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8855" y="3456145"/>
            <a:ext cx="11789244" cy="3231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dirty="0"/>
              <a:t>Рабочие программы учебных предметов, учебных курсов, учебных модулей, курсов внеурочной деятельности должны включать:</a:t>
            </a:r>
          </a:p>
          <a:p>
            <a:r>
              <a:rPr lang="ru-RU" sz="1700" dirty="0"/>
              <a:t>- </a:t>
            </a:r>
            <a:r>
              <a:rPr lang="ru-RU" sz="1700" b="1" dirty="0"/>
              <a:t>содержание учебного предмета</a:t>
            </a:r>
            <a:r>
              <a:rPr lang="ru-RU" sz="1700" dirty="0"/>
              <a:t>, учебного курса, учебного модуля, курса внеурочной деятельности; </a:t>
            </a:r>
          </a:p>
          <a:p>
            <a:r>
              <a:rPr lang="ru-RU" sz="1700" dirty="0"/>
              <a:t>- </a:t>
            </a:r>
            <a:r>
              <a:rPr lang="ru-RU" sz="1700" b="1" dirty="0"/>
              <a:t>планируемые результаты </a:t>
            </a:r>
            <a:r>
              <a:rPr lang="ru-RU" sz="1700" dirty="0"/>
              <a:t>освоения учебного предмета, учебного курса, учебного модуля, курса внеурочной деятельности; </a:t>
            </a:r>
          </a:p>
          <a:p>
            <a:r>
              <a:rPr lang="ru-RU" sz="1700" b="1" dirty="0"/>
              <a:t>- тематическое планирование </a:t>
            </a:r>
            <a:r>
              <a:rPr lang="ru-RU" sz="1700" dirty="0"/>
              <a:t>с указанием количества академических часов, отводимых на освоение каждой темы учебного предмета, и  </a:t>
            </a:r>
            <a:r>
              <a:rPr lang="ru-RU" sz="1700" b="1" dirty="0"/>
              <a:t>возможность использования по этой теме электронных (цифровых) образовательных ресурсов</a:t>
            </a:r>
            <a:r>
              <a:rPr lang="ru-RU" sz="1700" dirty="0"/>
              <a:t>, являющихся учебно-методическими материалами (мультимедийные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законодательству об образовании. </a:t>
            </a:r>
          </a:p>
          <a:p>
            <a:r>
              <a:rPr lang="ru-RU" sz="1700" dirty="0"/>
              <a:t>Рабочие программы курсов внеурочной деятельности также должны содержать указание на форму проведения занятий.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A0AAD43E-B82B-41D4-95E8-2706040E0A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5316" y="-4118"/>
          <a:ext cx="6856684" cy="6862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3" imgW="5075303" imgH="4784680" progId="CorelDraw.Graphic.23">
                  <p:embed/>
                </p:oleObj>
              </mc:Choice>
              <mc:Fallback>
                <p:oleObj name="CorelDRAW" r:id="rId3" imgW="5075303" imgH="4784680" progId="CorelDraw.Graphic.23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A0AAD43E-B82B-41D4-95E8-2706040E0A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5316" y="-4118"/>
                        <a:ext cx="6856684" cy="6862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629B3B-E43B-4E92-ACCF-B19CD9EA6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95" y="5560380"/>
            <a:ext cx="2336922" cy="9895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21C690-DAB6-420D-ACAB-4AB93CBEF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7" y="5443150"/>
            <a:ext cx="2575356" cy="11068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07E840-E0F5-4729-BAA8-3F5C84B502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503" y="5669607"/>
            <a:ext cx="1971372" cy="771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4B4A71-DECE-49D0-9E68-07F7FF02E4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52" y="3212290"/>
            <a:ext cx="1086853" cy="43474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B7C2C6-9B83-4C58-A185-729D18C904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235" y="2520422"/>
            <a:ext cx="1701126" cy="4262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0782911-92AB-4ECF-B35E-F1AE6133F4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30" y="16843"/>
            <a:ext cx="2179230" cy="1018258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82E50EE-6F6E-4936-96D2-D20FF22649E2}"/>
              </a:ext>
            </a:extLst>
          </p:cNvPr>
          <p:cNvGrpSpPr/>
          <p:nvPr/>
        </p:nvGrpSpPr>
        <p:grpSpPr>
          <a:xfrm>
            <a:off x="7489023" y="3867181"/>
            <a:ext cx="1119234" cy="360574"/>
            <a:chOff x="10045298" y="2017959"/>
            <a:chExt cx="1398280" cy="398606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F79B0082-A81C-40A6-9081-AB41CB8A2352}"/>
                </a:ext>
              </a:extLst>
            </p:cNvPr>
            <p:cNvGrpSpPr/>
            <p:nvPr/>
          </p:nvGrpSpPr>
          <p:grpSpPr>
            <a:xfrm>
              <a:off x="10045298" y="2025049"/>
              <a:ext cx="1398280" cy="391516"/>
              <a:chOff x="12446039" y="6969060"/>
              <a:chExt cx="1735148" cy="391516"/>
            </a:xfrm>
          </p:grpSpPr>
          <p:sp>
            <p:nvSpPr>
              <p:cNvPr id="11" name="Выноска: стрелка вправо 10">
                <a:extLst>
                  <a:ext uri="{FF2B5EF4-FFF2-40B4-BE49-F238E27FC236}">
                    <a16:creationId xmlns:a16="http://schemas.microsoft.com/office/drawing/2014/main" id="{91FF5FF9-2163-409C-8B6D-C568DB4153BE}"/>
                  </a:ext>
                </a:extLst>
              </p:cNvPr>
              <p:cNvSpPr/>
              <p:nvPr/>
            </p:nvSpPr>
            <p:spPr>
              <a:xfrm rot="5400000">
                <a:off x="13026460" y="6388639"/>
                <a:ext cx="328959" cy="1489801"/>
              </a:xfrm>
              <a:prstGeom prst="rightArrowCallout">
                <a:avLst>
                  <a:gd name="adj1" fmla="val 25000"/>
                  <a:gd name="adj2" fmla="val 31954"/>
                  <a:gd name="adj3" fmla="val 25000"/>
                  <a:gd name="adj4" fmla="val 64977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7F4B74A3-D716-4F8C-A281-535669FCCB57}"/>
                  </a:ext>
                </a:extLst>
              </p:cNvPr>
              <p:cNvSpPr/>
              <p:nvPr/>
            </p:nvSpPr>
            <p:spPr>
              <a:xfrm>
                <a:off x="12450359" y="7114355"/>
                <a:ext cx="1730828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1000" dirty="0"/>
              </a:p>
            </p:txBody>
          </p:sp>
        </p:grp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BD38F79B-C132-48F4-9267-17056571C924}"/>
                </a:ext>
              </a:extLst>
            </p:cNvPr>
            <p:cNvSpPr/>
            <p:nvPr/>
          </p:nvSpPr>
          <p:spPr>
            <a:xfrm>
              <a:off x="10045298" y="2017959"/>
              <a:ext cx="105830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/>
                <a:t>«Чапаевский РЦ» 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8C68D55-37E4-43B5-A69B-18BF0D3B6EEA}"/>
              </a:ext>
            </a:extLst>
          </p:cNvPr>
          <p:cNvGrpSpPr/>
          <p:nvPr/>
        </p:nvGrpSpPr>
        <p:grpSpPr>
          <a:xfrm>
            <a:off x="8263245" y="2563578"/>
            <a:ext cx="1450482" cy="467369"/>
            <a:chOff x="1080881" y="3008414"/>
            <a:chExt cx="1450482" cy="467369"/>
          </a:xfrm>
        </p:grpSpPr>
        <p:sp>
          <p:nvSpPr>
            <p:cNvPr id="9" name="Выноска: стрелка вниз 8">
              <a:extLst>
                <a:ext uri="{FF2B5EF4-FFF2-40B4-BE49-F238E27FC236}">
                  <a16:creationId xmlns:a16="http://schemas.microsoft.com/office/drawing/2014/main" id="{F67D58B1-F003-4A6B-A485-E2FB31D2DDF2}"/>
                </a:ext>
              </a:extLst>
            </p:cNvPr>
            <p:cNvSpPr/>
            <p:nvPr/>
          </p:nvSpPr>
          <p:spPr>
            <a:xfrm>
              <a:off x="1175767" y="3085094"/>
              <a:ext cx="1165007" cy="390689"/>
            </a:xfrm>
            <a:prstGeom prst="downArrowCallou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2E802FC-AA0F-48A2-BDCC-03239927FE2E}"/>
                </a:ext>
              </a:extLst>
            </p:cNvPr>
            <p:cNvSpPr/>
            <p:nvPr/>
          </p:nvSpPr>
          <p:spPr>
            <a:xfrm>
              <a:off x="1080881" y="3008414"/>
              <a:ext cx="14504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 </a:t>
              </a:r>
              <a:r>
                <a:rPr lang="ru-RU" sz="1000" dirty="0"/>
                <a:t>«Красноярский РЦ»</a:t>
              </a:r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BFB86F4-A5AA-4236-8B1A-162F2837BA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17503" y="3645710"/>
            <a:ext cx="1737511" cy="347502"/>
          </a:xfrm>
          <a:prstGeom prst="rect">
            <a:avLst/>
          </a:prstGeom>
        </p:spPr>
      </p:pic>
      <p:sp>
        <p:nvSpPr>
          <p:cNvPr id="34" name="Выноска: стрелка вниз 33">
            <a:extLst>
              <a:ext uri="{FF2B5EF4-FFF2-40B4-BE49-F238E27FC236}">
                <a16:creationId xmlns:a16="http://schemas.microsoft.com/office/drawing/2014/main" id="{62C96866-497F-4A42-83A7-1B14446D0C0D}"/>
              </a:ext>
            </a:extLst>
          </p:cNvPr>
          <p:cNvSpPr/>
          <p:nvPr/>
        </p:nvSpPr>
        <p:spPr>
          <a:xfrm>
            <a:off x="10188112" y="2854314"/>
            <a:ext cx="1269969" cy="390689"/>
          </a:xfrm>
          <a:prstGeom prst="downArrow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1000" dirty="0"/>
              <a:t>«</a:t>
            </a:r>
            <a:r>
              <a:rPr lang="ru-RU" sz="1000" dirty="0" err="1"/>
              <a:t>Отрадненский</a:t>
            </a:r>
            <a:r>
              <a:rPr lang="ru-RU" sz="1000" dirty="0"/>
              <a:t> РЦ</a:t>
            </a:r>
          </a:p>
        </p:txBody>
      </p:sp>
      <p:sp>
        <p:nvSpPr>
          <p:cNvPr id="35" name="Выноска: стрелка вниз 34">
            <a:extLst>
              <a:ext uri="{FF2B5EF4-FFF2-40B4-BE49-F238E27FC236}">
                <a16:creationId xmlns:a16="http://schemas.microsoft.com/office/drawing/2014/main" id="{752A2C17-17AA-4528-83F9-2BC171F568E3}"/>
              </a:ext>
            </a:extLst>
          </p:cNvPr>
          <p:cNvSpPr/>
          <p:nvPr/>
        </p:nvSpPr>
        <p:spPr>
          <a:xfrm>
            <a:off x="9376401" y="4302435"/>
            <a:ext cx="1357226" cy="390689"/>
          </a:xfrm>
          <a:prstGeom prst="downArrow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 «</a:t>
            </a:r>
            <a:r>
              <a:rPr lang="ru-RU" sz="1000" dirty="0" err="1"/>
              <a:t>Нефтегорский</a:t>
            </a:r>
            <a:r>
              <a:rPr lang="ru-RU" sz="1000" dirty="0"/>
              <a:t> РЦ</a:t>
            </a:r>
          </a:p>
        </p:txBody>
      </p:sp>
      <p:sp>
        <p:nvSpPr>
          <p:cNvPr id="36" name="Выноска: стрелка вниз 35">
            <a:extLst>
              <a:ext uri="{FF2B5EF4-FFF2-40B4-BE49-F238E27FC236}">
                <a16:creationId xmlns:a16="http://schemas.microsoft.com/office/drawing/2014/main" id="{72D03D2C-8CCC-490D-BC8A-80DB7356629D}"/>
              </a:ext>
            </a:extLst>
          </p:cNvPr>
          <p:cNvSpPr/>
          <p:nvPr/>
        </p:nvSpPr>
        <p:spPr>
          <a:xfrm>
            <a:off x="8945074" y="3288545"/>
            <a:ext cx="1185872" cy="390689"/>
          </a:xfrm>
          <a:prstGeom prst="downArrow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«Кинельский РЦ»</a:t>
            </a:r>
          </a:p>
        </p:txBody>
      </p:sp>
      <p:sp>
        <p:nvSpPr>
          <p:cNvPr id="37" name="Выноска: стрелка вниз 36">
            <a:extLst>
              <a:ext uri="{FF2B5EF4-FFF2-40B4-BE49-F238E27FC236}">
                <a16:creationId xmlns:a16="http://schemas.microsoft.com/office/drawing/2014/main" id="{8C294EF5-E915-4F22-A277-FDE481D2530A}"/>
              </a:ext>
            </a:extLst>
          </p:cNvPr>
          <p:cNvSpPr/>
          <p:nvPr/>
        </p:nvSpPr>
        <p:spPr>
          <a:xfrm>
            <a:off x="6934891" y="3082671"/>
            <a:ext cx="1269969" cy="390689"/>
          </a:xfrm>
          <a:prstGeom prst="downArrow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1000" dirty="0"/>
              <a:t>«Жигулевский РЦ»</a:t>
            </a:r>
          </a:p>
        </p:txBody>
      </p:sp>
      <p:sp>
        <p:nvSpPr>
          <p:cNvPr id="38" name="Выноска: стрелка вниз 37">
            <a:extLst>
              <a:ext uri="{FF2B5EF4-FFF2-40B4-BE49-F238E27FC236}">
                <a16:creationId xmlns:a16="http://schemas.microsoft.com/office/drawing/2014/main" id="{EFB6CDEC-8F91-4C76-A0FA-98329FB2B40F}"/>
              </a:ext>
            </a:extLst>
          </p:cNvPr>
          <p:cNvSpPr/>
          <p:nvPr/>
        </p:nvSpPr>
        <p:spPr>
          <a:xfrm>
            <a:off x="5098723" y="3221911"/>
            <a:ext cx="1630323" cy="570260"/>
          </a:xfrm>
          <a:prstGeom prst="downArrow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2" name="Picture 28">
            <a:extLst>
              <a:ext uri="{FF2B5EF4-FFF2-40B4-BE49-F238E27FC236}">
                <a16:creationId xmlns:a16="http://schemas.microsoft.com/office/drawing/2014/main" id="{692E3541-6502-4838-957E-E5240E59A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97" r="22960" b="9611"/>
          <a:stretch/>
        </p:blipFill>
        <p:spPr bwMode="auto">
          <a:xfrm>
            <a:off x="6163135" y="1205235"/>
            <a:ext cx="917022" cy="88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C4AB6E2-6D08-419C-B11F-E699A9922E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71" y="3202357"/>
            <a:ext cx="1614949" cy="3728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51A090-8DE5-44BB-B358-E0B30E421D7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75" y="-4119"/>
            <a:ext cx="4310082" cy="544726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2379D5F-4C65-4A8E-86E2-F5A792A8A7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49" y="1733422"/>
            <a:ext cx="1773922" cy="7392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8EF02C-7228-4C65-9125-FD42034328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43" y="131309"/>
            <a:ext cx="1588162" cy="131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91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767</Words>
  <Application>Microsoft Office PowerPoint</Application>
  <PresentationFormat>Широкоэкранный</PresentationFormat>
  <Paragraphs>81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PT Serif</vt:lpstr>
      <vt:lpstr>Times New Roman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«Планирование  работы по оказанию адресной помощи обучающимся с ОВЗ. Разработка и реализация индивидуальных учебных планов, образовательных маршрутов»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Irina</cp:lastModifiedBy>
  <cp:revision>3</cp:revision>
  <dcterms:created xsi:type="dcterms:W3CDTF">2025-10-09T08:14:25Z</dcterms:created>
  <dcterms:modified xsi:type="dcterms:W3CDTF">2025-10-09T12:21:42Z</dcterms:modified>
</cp:coreProperties>
</file>