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83" r:id="rId3"/>
    <p:sldId id="284" r:id="rId4"/>
    <p:sldId id="286" r:id="rId5"/>
    <p:sldId id="282" r:id="rId6"/>
    <p:sldId id="287" r:id="rId7"/>
    <p:sldId id="285" r:id="rId8"/>
    <p:sldId id="290" r:id="rId9"/>
    <p:sldId id="291" r:id="rId10"/>
    <p:sldId id="288" r:id="rId11"/>
    <p:sldId id="289" r:id="rId12"/>
    <p:sldId id="293" r:id="rId13"/>
    <p:sldId id="295" r:id="rId14"/>
  </p:sldIdLst>
  <p:sldSz cx="10693400" cy="7562850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3" autoAdjust="0"/>
  </p:normalViewPr>
  <p:slideViewPr>
    <p:cSldViewPr>
      <p:cViewPr varScale="1">
        <p:scale>
          <a:sx n="80" d="100"/>
          <a:sy n="80" d="100"/>
        </p:scale>
        <p:origin x="952" y="63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8BC6E52-5794-419A-921A-61E81A0763A5}" type="datetimeFigureOut">
              <a:rPr lang="ru-RU"/>
              <a:pPr>
                <a:defRPr/>
              </a:pPr>
              <a:t>25.12.2020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3C4644-D87D-4716-B5FD-FBD21F9AAF9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29214" y="3183418"/>
            <a:ext cx="2634970" cy="80327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584348" y="4896053"/>
            <a:ext cx="5524703" cy="1183639"/>
          </a:xfrm>
          <a:prstGeom prst="rect">
            <a:avLst/>
          </a:prstGeom>
        </p:spPr>
        <p:txBody>
          <a:bodyPr/>
          <a:lstStyle>
            <a:lvl1pPr>
              <a:defRPr sz="3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50BD5-1455-43C2-A05D-79B9D782D5CA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8B59D-0322-414C-9510-4C3D2E789D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453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41AC9-0AC0-4B00-981F-3972CBF802C3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FD179-E86F-4DD8-A555-BCFD7EBE83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286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8E0B8-438E-47B4-9308-D93F5CCA1992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57230-23C6-49BF-8214-7562A1B1AF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756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A050-B336-49D3-965A-21ECEA7A9AE5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BC280-10F6-4002-8EA1-A4FFF7037C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641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27F50-2B71-4B3C-8FC3-CAFA253C2215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7CF05-49AC-4879-A12E-75D2591667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04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/>
          <p:cNvSpPr>
            <a:spLocks noGrp="1"/>
          </p:cNvSpPr>
          <p:nvPr>
            <p:ph type="title"/>
          </p:nvPr>
        </p:nvSpPr>
        <p:spPr bwMode="auto">
          <a:xfrm>
            <a:off x="2128838" y="568325"/>
            <a:ext cx="64357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 smtClean="0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534988" y="1739900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375" y="7034213"/>
            <a:ext cx="3422650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988" y="7034213"/>
            <a:ext cx="2459037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CC6006-EC8A-4814-8FC4-68A440E3DC51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375" y="7034213"/>
            <a:ext cx="2459038" cy="3778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59EEF18-F373-48BE-9CFA-A014158B01F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29.mov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11%20(1).mov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chinternat_nkb@samara.edu.ru" TargetMode="External"/><Relationship Id="rId2" Type="http://schemas.openxmlformats.org/officeDocument/2006/relationships/hyperlink" Target="http://gbou-egorova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28.m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10.m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27.mo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05%20(2).m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07%20(1).mo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13%20(1).mov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14.mov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bject 4"/>
          <p:cNvSpPr>
            <a:spLocks noGrp="1"/>
          </p:cNvSpPr>
          <p:nvPr>
            <p:ph type="ctrTitle"/>
          </p:nvPr>
        </p:nvSpPr>
        <p:spPr>
          <a:xfrm>
            <a:off x="2679700" y="657225"/>
            <a:ext cx="4267200" cy="803275"/>
          </a:xfrm>
        </p:spPr>
        <p:txBody>
          <a:bodyPr tIns="16510"/>
          <a:lstStyle/>
          <a:p>
            <a:pPr marL="42863" eaLnBrk="1" hangingPunct="1">
              <a:spcBef>
                <a:spcPts val="25"/>
              </a:spcBef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Доброшкола</a:t>
            </a:r>
            <a:b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smtClean="0">
                <a:solidFill>
                  <a:srgbClr val="E94E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Всё получится!</a:t>
            </a:r>
            <a:endParaRPr lang="ru-RU" altLang="ru-RU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1" name="object 2"/>
          <p:cNvSpPr>
            <a:spLocks noGrp="1"/>
          </p:cNvSpPr>
          <p:nvPr>
            <p:ph type="subTitle" idx="4"/>
          </p:nvPr>
        </p:nvSpPr>
        <p:spPr>
          <a:xfrm>
            <a:off x="546100" y="2409825"/>
            <a:ext cx="9372600" cy="2967038"/>
          </a:xfrm>
        </p:spPr>
        <p:txBody>
          <a:bodyPr tIns="12700"/>
          <a:lstStyle/>
          <a:p>
            <a:pPr marL="12700" indent="206375" algn="ctr" eaLnBrk="1" hangingPunct="1">
              <a:spcBef>
                <a:spcPts val="100"/>
              </a:spcBef>
              <a:buFontTx/>
              <a:buNone/>
            </a:pP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Новые возможности системы дополнительного образования и модернизация образовательной области «Технология»  в рамках реализации мероприятий национального проекта</a:t>
            </a:r>
            <a:r>
              <a:rPr lang="ru-RU" altLang="ru-RU" sz="3200" b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«Образование»</a:t>
            </a:r>
          </a:p>
        </p:txBody>
      </p:sp>
      <p:sp>
        <p:nvSpPr>
          <p:cNvPr id="2052" name="object 3"/>
          <p:cNvSpPr>
            <a:spLocks noChangeArrowheads="1"/>
          </p:cNvSpPr>
          <p:nvPr/>
        </p:nvSpPr>
        <p:spPr bwMode="auto">
          <a:xfrm>
            <a:off x="317500" y="200025"/>
            <a:ext cx="2170113" cy="20875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053" name="object 6"/>
          <p:cNvSpPr txBox="1">
            <a:spLocks noChangeArrowheads="1"/>
          </p:cNvSpPr>
          <p:nvPr/>
        </p:nvSpPr>
        <p:spPr bwMode="auto">
          <a:xfrm>
            <a:off x="2146300" y="5915025"/>
            <a:ext cx="67056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24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5"/>
              </a:spcBef>
            </a:pPr>
            <a:r>
              <a:rPr lang="ru-RU" altLang="ru-RU" sz="2000" b="1"/>
              <a:t>ГБОУ школа-интернат им. И.Е.Егорова г.о.Новокуйбышевск</a:t>
            </a:r>
            <a:endParaRPr lang="ru-RU" alt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46100" y="568325"/>
            <a:ext cx="9448800" cy="2954338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Презентация опыта использования оборудования, поставленного в рамках национального проекта «Образование» в кабинеты поварского и кондитерского дела, кабинет дополнительного образования художественной направленности</a:t>
            </a:r>
          </a:p>
        </p:txBody>
      </p:sp>
      <p:pic>
        <p:nvPicPr>
          <p:cNvPr id="11267" name="Picture 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6136" b="14110"/>
          <a:stretch>
            <a:fillRect/>
          </a:stretch>
        </p:blipFill>
        <p:spPr bwMode="auto">
          <a:xfrm>
            <a:off x="2222500" y="3629025"/>
            <a:ext cx="63246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41300" y="568325"/>
            <a:ext cx="9906000" cy="1477963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оборудования, </a:t>
            </a:r>
            <a:b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поставленного в рамках национального проекта в кабинет технологии</a:t>
            </a:r>
          </a:p>
        </p:txBody>
      </p:sp>
      <p:pic>
        <p:nvPicPr>
          <p:cNvPr id="12291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409825"/>
            <a:ext cx="85852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317500" y="568325"/>
            <a:ext cx="9906000" cy="1477963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оборудования, </a:t>
            </a:r>
            <a:b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поставленного в рамках национального проекта «Образования»  в гончарную мастерскую</a:t>
            </a:r>
          </a:p>
        </p:txBody>
      </p:sp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7684" r="14166" b="7407"/>
          <a:stretch>
            <a:fillRect/>
          </a:stretch>
        </p:blipFill>
        <p:spPr bwMode="auto">
          <a:xfrm>
            <a:off x="1841500" y="2181225"/>
            <a:ext cx="73596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146300" y="2562225"/>
            <a:ext cx="6435725" cy="2092325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Приглашаем к сотрудничеству:</a:t>
            </a:r>
            <a:b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320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http://gbou-egorova.ru/</a:t>
            </a:r>
            <a:r>
              <a:rPr lang="en-US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320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schinternat_nkb@samara.edu.ru</a:t>
            </a:r>
            <a:r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22300" y="568325"/>
            <a:ext cx="9753600" cy="1477963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набора бочче в работе </a:t>
            </a:r>
            <a:b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по развитию мелкой моторики и координации движений  обучающихся с ОВЗ</a:t>
            </a:r>
          </a:p>
        </p:txBody>
      </p:sp>
      <p:pic>
        <p:nvPicPr>
          <p:cNvPr id="3075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0"/>
          <a:stretch>
            <a:fillRect/>
          </a:stretch>
        </p:blipFill>
        <p:spPr bwMode="auto">
          <a:xfrm>
            <a:off x="1155700" y="2562225"/>
            <a:ext cx="86312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17500" y="581025"/>
            <a:ext cx="10210800" cy="984250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возможностей</a:t>
            </a:r>
            <a:b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игры в бадминтон на групповых занятиях </a:t>
            </a:r>
          </a:p>
        </p:txBody>
      </p:sp>
      <p:pic>
        <p:nvPicPr>
          <p:cNvPr id="4099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952625"/>
            <a:ext cx="872013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93700" y="568325"/>
            <a:ext cx="9906000" cy="1477963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современного хореографического оборудования на занятиях по ритмике и хореографии</a:t>
            </a:r>
          </a:p>
        </p:txBody>
      </p:sp>
      <p:pic>
        <p:nvPicPr>
          <p:cNvPr id="5123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333625"/>
            <a:ext cx="83058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774700" y="568325"/>
            <a:ext cx="9448800" cy="2462213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 нового объединения дополнительного образования «Музыкальный театр» с использованием оборудования, полученного в рамках нацпроекта  «Образование»</a:t>
            </a:r>
          </a:p>
        </p:txBody>
      </p:sp>
      <p:pic>
        <p:nvPicPr>
          <p:cNvPr id="6147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705225"/>
            <a:ext cx="510540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1131" r="4449" b="5086"/>
          <a:stretch>
            <a:fillRect/>
          </a:stretch>
        </p:blipFill>
        <p:spPr bwMode="auto">
          <a:xfrm>
            <a:off x="5499100" y="3705225"/>
            <a:ext cx="49879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98500" y="568325"/>
            <a:ext cx="9677400" cy="984250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Новые возможности преподавания изобразительного искусства на пленэре</a:t>
            </a: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 r="1492" b="20424"/>
          <a:stretch>
            <a:fillRect/>
          </a:stretch>
        </p:blipFill>
        <p:spPr bwMode="auto">
          <a:xfrm>
            <a:off x="1155700" y="2409825"/>
            <a:ext cx="85344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22300" y="568325"/>
            <a:ext cx="9601200" cy="1477963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возможностей</a:t>
            </a:r>
            <a:b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 интерактивной доски в формировании информационной культуры обучающихся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0834" b="8888"/>
          <a:stretch>
            <a:fillRect/>
          </a:stretch>
        </p:blipFill>
        <p:spPr bwMode="auto">
          <a:xfrm>
            <a:off x="2374900" y="2638425"/>
            <a:ext cx="60086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774700" y="568325"/>
            <a:ext cx="9601200" cy="2092325"/>
          </a:xfrm>
        </p:spPr>
        <p:txBody>
          <a:bodyPr/>
          <a:lstStyle/>
          <a:p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возможностей </a:t>
            </a:r>
            <a:b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конструктора </a:t>
            </a:r>
            <a:r>
              <a:rPr lang="en-US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LEGO</a:t>
            </a: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 на индивидуальных</a:t>
            </a:r>
            <a:b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 и групповых занятиях 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технологической направленности</a:t>
            </a:r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393700" y="1571625"/>
            <a:ext cx="9906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</a:pPr>
            <a:r>
              <a:rPr lang="ru-RU" altLang="ru-RU" sz="2800">
                <a:latin typeface="Times New Roman" panose="02020603050405020304" pitchFamily="18" charset="0"/>
              </a:rPr>
              <a:t>	</a:t>
            </a:r>
            <a:endParaRPr lang="ru-RU" altLang="ru-RU" sz="2800"/>
          </a:p>
        </p:txBody>
      </p:sp>
      <p:pic>
        <p:nvPicPr>
          <p:cNvPr id="9220" name="Picture 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13242" r="14166"/>
          <a:stretch>
            <a:fillRect/>
          </a:stretch>
        </p:blipFill>
        <p:spPr bwMode="auto">
          <a:xfrm>
            <a:off x="1993900" y="2714625"/>
            <a:ext cx="701675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114425"/>
            <a:ext cx="975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</TotalTime>
  <Words>184</Words>
  <Application>Microsoft Office PowerPoint</Application>
  <PresentationFormat>Произвольный</PresentationFormat>
  <Paragraphs>15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Доброшкола Всё получится!</vt:lpstr>
      <vt:lpstr>Использование набора бочче в работе  по развитию мелкой моторики и координации движений  обучающихся с ОВЗ</vt:lpstr>
      <vt:lpstr>Использование возможностей игры в бадминтон на групповых занятиях </vt:lpstr>
      <vt:lpstr>Использование современного хореографического оборудования на занятиях по ритмике и хореографии</vt:lpstr>
      <vt:lpstr>Деятельность нового объединения дополнительного образования «Музыкальный театр» с использованием оборудования, полученного в рамках нацпроекта  «Образование»</vt:lpstr>
      <vt:lpstr>Новые возможности преподавания изобразительного искусства на пленэре</vt:lpstr>
      <vt:lpstr>Использование возможностей  интерактивной доски в формировании информационной культуры обучающихся</vt:lpstr>
      <vt:lpstr>Использование возможностей  конструктора LEGO на индивидуальных  и групповых занятиях  технологической направленности</vt:lpstr>
      <vt:lpstr>Презентация PowerPoint</vt:lpstr>
      <vt:lpstr>Презентация опыта использования оборудования, поставленного в рамках национального проекта «Образование» в кабинеты поварского и кондитерского дела, кабинет дополнительного образования художественной направленности</vt:lpstr>
      <vt:lpstr>Использование оборудования,  поставленного в рамках национального проекта в кабинет технологии</vt:lpstr>
      <vt:lpstr>Использование оборудования,  поставленного в рамках национального проекта «Образования»  в гончарную мастерскую</vt:lpstr>
      <vt:lpstr>Приглашаем к сотрудничеству: http://gbou-egorova.ru/  schinternat_nkb@samara.edu.ru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Доброшкола Всё получится!</dc:title>
  <dc:creator>НАТАЛИ</dc:creator>
  <cp:lastModifiedBy>Ilya</cp:lastModifiedBy>
  <cp:revision>45</cp:revision>
  <dcterms:created xsi:type="dcterms:W3CDTF">2019-07-16T08:31:53Z</dcterms:created>
  <dcterms:modified xsi:type="dcterms:W3CDTF">2020-12-25T08:53:57Z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2019-07-04T00:00:00Z</vt:filetime>
  </property>
  <property fmtid="{D5CDD505-2E9C-101B-9397-08002B2CF9AE}" pid="3" name="Creator">
    <vt:lpwstr>Adobe InDesign CC (Windows)</vt:lpwstr>
  </property>
  <property fmtid="{D5CDD505-2E9C-101B-9397-08002B2CF9AE}" pid="4" name="LastSaved">
    <vt:filetime>2019-07-16T00:00:00Z</vt:filetime>
  </property>
</Properties>
</file>