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2E04"/>
    <a:srgbClr val="ED8513"/>
    <a:srgbClr val="008A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28CBE-1BA2-4D59-AC7B-4E007FC1BB4F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B3BF4-AA98-48E7-809D-6BAFED495D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Игры, созданные в конструкторе картинок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060848"/>
            <a:ext cx="4143547" cy="4089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Игра «Трудные звуки»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23689" t="17575" r="23370" b="18493"/>
          <a:stretch>
            <a:fillRect/>
          </a:stretch>
        </p:blipFill>
        <p:spPr bwMode="auto">
          <a:xfrm>
            <a:off x="323528" y="980728"/>
            <a:ext cx="8388171" cy="567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95536" y="32129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A3E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«С»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Ш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20688"/>
            <a:ext cx="8064895" cy="6048671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395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02E0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«Ш»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701316"/>
            <a:ext cx="8208912" cy="6156684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39552" y="-902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D8513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«Л»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8892480" cy="666936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39552" y="-902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 «Р»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19856" t="12113" r="19812" b="9630"/>
          <a:stretch>
            <a:fillRect/>
          </a:stretch>
        </p:blipFill>
        <p:spPr bwMode="auto">
          <a:xfrm>
            <a:off x="755576" y="764704"/>
            <a:ext cx="8077150" cy="590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880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602E04"/>
                </a:solidFill>
              </a:rPr>
              <a:t>Игра «Скажи быстро, медленно»</a:t>
            </a:r>
            <a:endParaRPr lang="ru-RU" sz="3200" b="1" dirty="0">
              <a:solidFill>
                <a:srgbClr val="602E04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24179" t="18065" r="24439" b="8787"/>
          <a:stretch>
            <a:fillRect/>
          </a:stretch>
        </p:blipFill>
        <p:spPr bwMode="auto">
          <a:xfrm>
            <a:off x="971600" y="620688"/>
            <a:ext cx="7373604" cy="5907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02E04"/>
                </a:solidFill>
              </a:rPr>
              <a:t>Игра «Сказочные голоса»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 l="23366" t="43664" r="24346" b="16827"/>
          <a:stretch>
            <a:fillRect/>
          </a:stretch>
        </p:blipFill>
        <p:spPr bwMode="auto">
          <a:xfrm>
            <a:off x="467544" y="476672"/>
            <a:ext cx="4752528" cy="2012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602E04"/>
                </a:solidFill>
              </a:rPr>
              <a:t>Игра «Выдели голосом слово»</a:t>
            </a:r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 l="23112" t="44288" r="24027" b="15642"/>
          <a:stretch>
            <a:fillRect/>
          </a:stretch>
        </p:blipFill>
        <p:spPr bwMode="auto">
          <a:xfrm>
            <a:off x="2051720" y="2204864"/>
            <a:ext cx="5040560" cy="214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 l="24314" t="42350" r="25494" b="18018"/>
          <a:stretch>
            <a:fillRect/>
          </a:stretch>
        </p:blipFill>
        <p:spPr bwMode="auto">
          <a:xfrm>
            <a:off x="3491880" y="4365104"/>
            <a:ext cx="5184576" cy="2268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45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Игры, созданные в конструкторе картинок</vt:lpstr>
      <vt:lpstr>Игра «Трудные звуки»</vt:lpstr>
      <vt:lpstr>Слайд 3</vt:lpstr>
      <vt:lpstr>Слайд 4</vt:lpstr>
      <vt:lpstr>Слайд 5</vt:lpstr>
      <vt:lpstr>Игра «Скажи быстро, медленно»</vt:lpstr>
      <vt:lpstr>Игра «Сказочные голоса»</vt:lpstr>
      <vt:lpstr>Игра «Выдели голосом слово»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Игры, созданные в конструкторе картинок</dc:title>
  <dc:creator>KirtanaRasa</dc:creator>
  <cp:lastModifiedBy>KirtanaRasa</cp:lastModifiedBy>
  <cp:revision>4</cp:revision>
  <dcterms:created xsi:type="dcterms:W3CDTF">2022-11-29T06:49:43Z</dcterms:created>
  <dcterms:modified xsi:type="dcterms:W3CDTF">2022-11-29T07:25:26Z</dcterms:modified>
</cp:coreProperties>
</file>