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8" r:id="rId3"/>
    <p:sldId id="269" r:id="rId4"/>
    <p:sldId id="26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8F073-0986-4024-90AF-1CF3B26F7A13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F272C-CAF9-42F2-8D25-2852E7AF6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F272C-CAF9-42F2-8D25-2852E7AF6D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F272C-CAF9-42F2-8D25-2852E7AF6D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F272C-CAF9-42F2-8D25-2852E7AF6D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F272C-CAF9-42F2-8D25-2852E7AF6D0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F272C-CAF9-42F2-8D25-2852E7AF6D0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createApp.php" TargetMode="External"/><Relationship Id="rId3" Type="http://schemas.openxmlformats.org/officeDocument/2006/relationships/hyperlink" Target="https://learningapps.org/view28387739" TargetMode="External"/><Relationship Id="rId7" Type="http://schemas.openxmlformats.org/officeDocument/2006/relationships/hyperlink" Target="https://www.youtube.com/results?search_query=%D0%BC%D1%83%D0%BB%D1%8C%D1%82%D1%84%D0%B8%D0%BB%D1%8C%D0%BC%D1%8B+%D0%BF%D0%BE+%D0%BF%D0%B4%D0%B4" TargetMode="External"/><Relationship Id="rId2" Type="http://schemas.openxmlformats.org/officeDocument/2006/relationships/hyperlink" Target="https://learningapps.org/view2820030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95627d.dou.obrazovanie33.ru/upload/site_files/7d/%D0%9F%D1%80%D0%B8%D0%BB%D0%BE%D0%B6%D0%B5%D0%BD%D0%B8%D0%B5%201_%D0%97%D0%B0%D0%B3%D0%B0%D0%B4%D0%BA%D0%B8%20%D0%B4%D0%BB%D1%8F%20%D0%B4%D0%BE%D1%88%D0%BA%D0%BE%D0%BB%D1%8C%D0%BD%D0%B8%D0%BA%D0%BE%D0%B2.pptx" TargetMode="External"/><Relationship Id="rId5" Type="http://schemas.openxmlformats.org/officeDocument/2006/relationships/hyperlink" Target="https://learningapps.org/display?v=p3902jcr323" TargetMode="External"/><Relationship Id="rId4" Type="http://schemas.openxmlformats.org/officeDocument/2006/relationships/hyperlink" Target="https://learningapps.org/view2857742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jpe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21.pn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68407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ГБОУ СОШ с.Екатериновка м.р.Приволжский Самарская область СП детский сад « Ручеёк»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Мультимедийное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дидактическое пособие для детей разновозрастной группы и детей с ОВЗ интерактивная игра по ПДД « Азбука пешехода»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                                  Выполнила воспитатель: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                        Карпухина Елена Сергеевна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с.Екатериновка  2024г.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92696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Светофор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357313"/>
            <a:ext cx="683895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92696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Помести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  в   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нужное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окно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349875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128587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644900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38" y="2000250"/>
            <a:ext cx="1174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50" y="4286250"/>
            <a:ext cx="11430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2.59259E-6 L 0.18282 -0.06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62101 -0.43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1644 L -0.29792 -0.110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45347 -0.440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Светофор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растерял свои цвета,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помоги ему найти их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infodoski.ru/images/detailed/33/%D0%B7%D0%BF20237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6809"/>
          <a:stretch>
            <a:fillRect/>
          </a:stretch>
        </p:blipFill>
        <p:spPr bwMode="auto">
          <a:xfrm>
            <a:off x="5786446" y="571480"/>
            <a:ext cx="2643206" cy="5214974"/>
          </a:xfrm>
          <a:prstGeom prst="rect">
            <a:avLst/>
          </a:prstGeom>
          <a:noFill/>
        </p:spPr>
      </p:pic>
      <p:pic>
        <p:nvPicPr>
          <p:cNvPr id="4" name="Picture 2" descr="https://sun9-11.userapi.com/impg/VjlMUct_KYuhIsRHy8Byj0QtAKeCvWJ1k16GPQ/KzK7MAY0vXU.jpg?size=1156x868&amp;quality=95&amp;sign=30aa1b7f41a05f7c2c30d4853f0248d1&amp;type=album"/>
          <p:cNvPicPr>
            <a:picLocks noChangeAspect="1" noChangeArrowheads="1"/>
          </p:cNvPicPr>
          <p:nvPr/>
        </p:nvPicPr>
        <p:blipFill>
          <a:blip r:embed="rId3" cstate="print"/>
          <a:srcRect l="15998" r="32805" b="6247"/>
          <a:stretch>
            <a:fillRect/>
          </a:stretch>
        </p:blipFill>
        <p:spPr bwMode="auto">
          <a:xfrm>
            <a:off x="571472" y="1214422"/>
            <a:ext cx="1643074" cy="22592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Овал 4"/>
          <p:cNvSpPr/>
          <p:nvPr/>
        </p:nvSpPr>
        <p:spPr>
          <a:xfrm>
            <a:off x="3491880" y="1412776"/>
            <a:ext cx="1000132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7984" y="2708920"/>
            <a:ext cx="1000132" cy="10001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99792" y="3284984"/>
            <a:ext cx="1000132" cy="1000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1538" y="4572008"/>
            <a:ext cx="1000132" cy="1000132"/>
          </a:xfrm>
          <a:prstGeom prst="ellipse">
            <a:avLst/>
          </a:prstGeom>
          <a:solidFill>
            <a:srgbClr val="9139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14810" y="4143380"/>
            <a:ext cx="1000132" cy="1000132"/>
          </a:xfrm>
          <a:prstGeom prst="ellipse">
            <a:avLst/>
          </a:prstGeom>
          <a:solidFill>
            <a:srgbClr val="EF1D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27784" y="4941168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0.03215 C 0.0243 0.01503 0.02274 -0.00509 0.03246 -0.01805 L 0.0618 -0.22809 L 0.22187 0.03539 L 0.37465 -0.11844 " pathEditMode="relative" rAng="0" ptsTypes="f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7.73768E-6 C 0.0073 -0.00485 0.01546 -0.00786 0.02223 -0.0141 C 0.029 -0.02035 0.03543 -0.02868 0.04341 -0.03145 C 0.04845 -0.03654 0.05418 -0.04001 0.0599 -0.04395 C 0.06112 -0.04603 0.06216 -0.04834 0.06355 -0.05019 C 0.06581 -0.05343 0.07049 -0.05967 0.07049 -0.05967 C 0.07206 -0.06546 0.07501 -0.0687 0.07761 -0.07379 C 0.07918 -0.08211 0.08178 -0.08766 0.08699 -0.09252 C 0.09081 -0.1071 0.10105 -0.11589 0.11164 -0.12074 C 0.11442 -0.12329 0.12084 -0.12861 0.12345 -0.13323 C 0.129 -0.14341 0.1224 -0.13624 0.12935 -0.14272 C 0.13282 -0.15151 0.13404 -0.16146 0.13647 -0.17094 C 0.13855 -0.19199 0.13543 -0.20171 0.15053 -0.20703 C 0.15174 -0.20795 0.15261 -0.21026 0.154 -0.21003 C 0.15973 -0.20934 0.16494 -0.20587 0.17049 -0.20379 C 0.17293 -0.20286 0.17761 -0.20055 0.17761 -0.20055 C 0.18386 -0.19453 0.1915 -0.1913 0.19879 -0.18806 C 0.20018 -0.18736 0.20105 -0.18574 0.20227 -0.18505 C 0.20348 -0.18436 0.2047 -0.18389 0.20591 -0.18343 C 0.2139 -0.1758 0.21963 -0.17187 0.22813 -0.16608 C 0.23369 -0.15567 0.22709 -0.16608 0.23404 -0.15984 C 0.23543 -0.15868 0.23612 -0.15637 0.23751 -0.15521 C 0.2389 -0.15429 0.24549 -0.15151 0.2481 -0.15058 C 0.25435 -0.14503 0.26129 -0.14711 0.26824 -0.14434 C 0.2823 -0.1448 0.29654 -0.14434 0.3106 -0.14573 C 0.31563 -0.14619 0.32067 -0.15174 0.32588 -0.15197 C 0.34549 -0.1529 0.36511 -0.15313 0.38473 -0.15359 C 0.39029 -0.15544 0.39463 -0.15914 0.40001 -0.16146 C 0.40556 -0.17279 0.40209 -0.16932 0.40938 -0.17395 C 0.4132 -0.18227 0.42119 -0.18366 0.42813 -0.18644 C 0.42935 -0.1876 0.43074 -0.18829 0.43178 -0.18968 C 0.43369 -0.19245 0.43647 -0.19916 0.43647 -0.19916 C 0.43786 -0.20564 0.43924 -0.20934 0.44341 -0.21327 C 0.44723 -0.21165 0.44758 -0.21258 0.44931 -0.20703 C 0.45001 -0.20494 0.44914 -0.20171 0.45053 -0.20055 C 0.45331 -0.19847 0.45678 -0.19962 0.4599 -0.19916 C 0.46459 -0.18991 0.46355 -0.19592 0.46355 -0.20217 L 0.45522 -0.21628 L 0.46928 -0.21327 " pathEditMode="relative" ptsTypes="ffffffffffffffffffffffffffffffffffff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2498E-6 C 0.00608 -0.00277 0.00573 -0.00647 0.00955 -0.01249 C 0.01389 -0.01966 0.01667 -0.02174 0.0217 -0.0266 C 0.02448 -0.03377 0.02743 -0.03793 0.03264 -0.04233 C 0.03385 -0.04441 0.0349 -0.04649 0.03628 -0.04857 C 0.03819 -0.05227 0.04236 -0.05968 0.04236 -0.05945 C 0.04774 -0.08026 0.06302 -0.1034 0.07743 -0.1145 C 0.08299 -0.11866 0.08906 -0.12121 0.09444 -0.12537 C 0.1066 -0.13462 0.11858 -0.14156 0.13194 -0.14735 C 0.14097 -0.14688 0.14965 -0.14665 0.15868 -0.14573 C 0.16059 -0.1455 0.16354 -0.14642 0.16476 -0.14434 C 0.16701 -0.14041 0.16615 -0.13439 0.16823 -0.13023 C 0.17205 -0.1226 0.17448 -0.11311 0.18038 -0.10825 C 0.18316 -0.10247 0.18142 -0.1034 0.18524 -0.1034 L 0.42517 -0.18181 L 0.43976 -0.20703 L 0.43229 -0.18343 " pathEditMode="relative" rAng="0" ptsTypes="fffffffffffff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какой картинке дети переходят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дорогу правильно?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s://cdn.culture.ru/images/a7952582-de15-506a-ad8c-87847d1b32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289568" cy="4049980"/>
          </a:xfrm>
          <a:prstGeom prst="rect">
            <a:avLst/>
          </a:prstGeom>
          <a:noFill/>
        </p:spPr>
      </p:pic>
      <p:pic>
        <p:nvPicPr>
          <p:cNvPr id="5" name="Picture 10" descr="https://lh3.googleusercontent.com/xf0oJb8-0S1bKmtvrTltT08lSKSeuij0xZ6eLKl-S8GUwFFFFXalcobFy3hm7Mix4P3OhXockGL1f_aMyPUfbP2Kp9VZ3aWfZHSWUoglx0w14FhfCB43PawSE7eoMz7wT-oUz111mXGsanbLWw"/>
          <p:cNvPicPr>
            <a:picLocks noChangeAspect="1" noChangeArrowheads="1"/>
          </p:cNvPicPr>
          <p:nvPr/>
        </p:nvPicPr>
        <p:blipFill>
          <a:blip r:embed="rId3" cstate="print"/>
          <a:srcRect l="17455" t="8000" r="16666" b="7999"/>
          <a:stretch>
            <a:fillRect/>
          </a:stretch>
        </p:blipFill>
        <p:spPr bwMode="auto">
          <a:xfrm>
            <a:off x="4214810" y="2636912"/>
            <a:ext cx="3781111" cy="3578170"/>
          </a:xfrm>
          <a:prstGeom prst="rect">
            <a:avLst/>
          </a:prstGeom>
          <a:noFill/>
        </p:spPr>
      </p:pic>
      <p:pic>
        <p:nvPicPr>
          <p:cNvPr id="6" name="Picture 2" descr="https://sun9-11.userapi.com/impg/VjlMUct_KYuhIsRHy8Byj0QtAKeCvWJ1k16GPQ/KzK7MAY0vXU.jpg?size=1156x868&amp;quality=95&amp;sign=30aa1b7f41a05f7c2c30d4853f0248d1&amp;type=album"/>
          <p:cNvPicPr>
            <a:picLocks noChangeAspect="1" noChangeArrowheads="1"/>
          </p:cNvPicPr>
          <p:nvPr/>
        </p:nvPicPr>
        <p:blipFill>
          <a:blip r:embed="rId4" cstate="print"/>
          <a:srcRect l="15998" r="32805" b="6247"/>
          <a:stretch>
            <a:fillRect/>
          </a:stretch>
        </p:blipFill>
        <p:spPr bwMode="auto">
          <a:xfrm>
            <a:off x="6876256" y="404664"/>
            <a:ext cx="1428760" cy="196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3229E-6 L -0.00209 -0.27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4888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Вывод: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Интерактивные игры по ПДД</a:t>
            </a:r>
            <a:r>
              <a:rPr lang="ru-RU" dirty="0" smtClean="0">
                <a:solidFill>
                  <a:srgbClr val="00B050"/>
                </a:solidFill>
              </a:rPr>
              <a:t> </a:t>
            </a:r>
            <a:r>
              <a:rPr lang="ru-RU" b="1" i="1" dirty="0" smtClean="0">
                <a:solidFill>
                  <a:srgbClr val="00B050"/>
                </a:solidFill>
              </a:rPr>
              <a:t>помогают разрешать проблемные ситуации на дороге, учат детей принимать правильные решения</a:t>
            </a:r>
            <a:r>
              <a:rPr lang="ru-RU" b="1" dirty="0" smtClean="0">
                <a:solidFill>
                  <a:srgbClr val="00B050"/>
                </a:solidFill>
              </a:rPr>
              <a:t>. Ребенок воспринимает сюжет игры, соблюдает правила, стремится добиться положительного результата. Игра не только развивает интеллектуальные способности ребенка, но и воспитывает волевые качества, такие, как самостоятельность, сосредоточенность, собранность, целеустремленность, усидчивость, и, главное способствуют воспитанию грамотного пешехода.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140968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Использование </a:t>
            </a:r>
            <a:r>
              <a:rPr lang="ru-RU" b="1" dirty="0" err="1" smtClean="0">
                <a:solidFill>
                  <a:srgbClr val="FFC000"/>
                </a:solidFill>
              </a:rPr>
              <a:t>мультимедийных</a:t>
            </a:r>
            <a:r>
              <a:rPr lang="ru-RU" b="1" dirty="0" smtClean="0">
                <a:solidFill>
                  <a:srgbClr val="FFC000"/>
                </a:solidFill>
              </a:rPr>
              <a:t> ресурсов в обучении дошкольников правилам дорожного движения ведет к прочному и высокому усвоению знаний, обладает стимулом познавательной активности, значительно облегчает работу воспитателя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Работа по изучению правил дорожного движения предусматривает обязательное участие родителей. Родителям рекомендуем самим не нарушать правила ПДД. Это будет лучшим примером для детей. Родителям предложено посмотреть совместно с детьми игры в интернете по ПДД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поиграть в них вместе с детьми, это даст хороший результат по усвоению Правил Дорожного Движения!!!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Уважаемы родители, часто ли вы с детьми обсуждаете правила поведения на дороге? 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На этой странице мы предлагаем вам поиграть вместе с вашими детьми в интерактивные игры, посвященные правилам дорожного движения, ведь именно через игру ребёнок познает мир.</a:t>
            </a:r>
            <a:br>
              <a:rPr lang="ru-RU" dirty="0" smtClean="0"/>
            </a:br>
            <a:r>
              <a:rPr lang="ru-RU" dirty="0" smtClean="0"/>
              <a:t>Игра "Верно - неверно" - </a:t>
            </a:r>
            <a:r>
              <a:rPr lang="ru-RU" dirty="0" smtClean="0">
                <a:hlinkClick r:id="rId2"/>
              </a:rPr>
              <a:t>https://learningapps.org/view28200301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"Найди пару" - </a:t>
            </a:r>
            <a:r>
              <a:rPr lang="ru-RU" dirty="0" smtClean="0">
                <a:hlinkClick r:id="rId3"/>
              </a:rPr>
              <a:t>https://learningapps.org/view28387739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"</a:t>
            </a:r>
            <a:r>
              <a:rPr lang="ru-RU" dirty="0" err="1" smtClean="0"/>
              <a:t>Автомультики</a:t>
            </a:r>
            <a:r>
              <a:rPr lang="ru-RU" dirty="0" smtClean="0"/>
              <a:t>" - </a:t>
            </a:r>
            <a:r>
              <a:rPr lang="ru-RU" dirty="0" smtClean="0">
                <a:hlinkClick r:id="rId4"/>
              </a:rPr>
              <a:t>https://learningapps.org/view28577423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Кроссворд "Разгадай-ка!" - </a:t>
            </a:r>
            <a:r>
              <a:rPr lang="ru-RU" dirty="0" smtClean="0">
                <a:hlinkClick r:id="rId5"/>
              </a:rPr>
              <a:t>https://learningapps.org/display?v=p3902jcr323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Загадки </a:t>
            </a:r>
            <a:r>
              <a:rPr lang="ru-RU" dirty="0" smtClean="0">
                <a:hlinkClick r:id="rId6"/>
              </a:rPr>
              <a:t>для дошкольников по ПДД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Мультики по ПДД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Данная </a:t>
            </a:r>
            <a:r>
              <a:rPr lang="ru-RU" dirty="0" err="1" smtClean="0"/>
              <a:t>медиатека</a:t>
            </a:r>
            <a:r>
              <a:rPr lang="ru-RU" dirty="0" smtClean="0"/>
              <a:t>, в которой подобраны игры, презентации, электронные версии плакатов, видеоматериалы по ПДД, надеемся, будет также интересна педагогам!</a:t>
            </a:r>
          </a:p>
          <a:p>
            <a:r>
              <a:rPr lang="ru-RU" dirty="0" smtClean="0"/>
              <a:t>Ссылка на сайт для самостоятельной разработки игр и упражнений </a:t>
            </a:r>
            <a:r>
              <a:rPr lang="ru-RU" dirty="0" smtClean="0">
                <a:hlinkClick r:id="rId8"/>
              </a:rPr>
              <a:t>https://learningapps.org/createApp.php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создания данного пособия я использовала информацию из интернет ресурсов.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42900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7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Как рассказать дошкольникам о правилах дорожного движения? Как такую серьезную и жизненно важную информацию представить в доступной их пониманию форме и научить пользоваться ею в различных ситуациях? Конечно, в виде игры, но игры поучительной, которая запомнится им, будет применяться в нужный момент и, конечно, поможет закрепить знания дорожной безопасности, сохранить жизнь и здоровье. Данное учебное методическое пособие – электронная интерактивная игра, разработанная на основе презентации </a:t>
            </a:r>
            <a:r>
              <a:rPr lang="ru-RU" dirty="0" err="1" smtClean="0">
                <a:solidFill>
                  <a:srgbClr val="FF0000"/>
                </a:solidFill>
                <a:latin typeface="Arial Narrow" pitchFamily="34" charset="0"/>
              </a:rPr>
              <a:t>Microsoft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Narrow" pitchFamily="34" charset="0"/>
              </a:rPr>
              <a:t>PowerPoint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, способствует ознакомлению и закреплению знаний ПДД и предназначена для педагогов, родителей и детей старшего дошкольного возраста.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6896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Цель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: </a:t>
            </a:r>
            <a:r>
              <a:rPr lang="ru-RU" dirty="0" smtClean="0">
                <a:latin typeface="Arial Narrow" pitchFamily="34" charset="0"/>
              </a:rPr>
              <a:t> </a:t>
            </a:r>
            <a:r>
              <a:rPr lang="ru-RU" dirty="0" smtClean="0">
                <a:solidFill>
                  <a:srgbClr val="00B050"/>
                </a:solidFill>
                <a:latin typeface="Arial Narrow" pitchFamily="34" charset="0"/>
              </a:rPr>
              <a:t>формировать знания о правилах безопасности дорожного движения в качестве пешехода и пассажира транспортного средства, продолжать знакомить детей со значением дорожных знаков, научить понимать их схематическое изображение для правильной ориентации на улицах и дорогах, воспитывать дисциплинированность и осознанное выполнение правил дорожного движения. 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Arial Narrow" pitchFamily="34" charset="0"/>
              </a:rPr>
              <a:t>Возраст: 5 – 7 лет, предусматривается помощь взрослого</a:t>
            </a:r>
            <a:r>
              <a:rPr lang="ru-RU" b="1" dirty="0" smtClean="0">
                <a:solidFill>
                  <a:srgbClr val="FFC000"/>
                </a:solidFill>
              </a:rPr>
              <a:t>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Picture 4" descr="Безопасность дорожного движения — МБОУ СОШ №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766" y="4653737"/>
            <a:ext cx="3752850" cy="1838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404664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1440" y="836712"/>
            <a:ext cx="3621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Интерактивная игра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«Азбука пешехода»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40989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4938" y="1928813"/>
            <a:ext cx="3305175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908720"/>
            <a:ext cx="8368937" cy="2785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933056"/>
            <a:ext cx="1080000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99305" y="5291909"/>
            <a:ext cx="1149531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17750" y="3883821"/>
            <a:ext cx="737511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577" y="5263262"/>
            <a:ext cx="1137295" cy="1137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0" y="3905293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070" y="5243620"/>
            <a:ext cx="1209165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134" y="3893848"/>
            <a:ext cx="1229596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223" y="5263262"/>
            <a:ext cx="861350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286" y="3872032"/>
            <a:ext cx="1279664" cy="11812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561" y="5263262"/>
            <a:ext cx="1080000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929" y="3907940"/>
            <a:ext cx="1080000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645" y="5272988"/>
            <a:ext cx="1127569" cy="11275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33" y="5263262"/>
            <a:ext cx="1080000" cy="1080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051720" y="332656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ВЫБЕРИ ТОЛЬКО </a:t>
            </a:r>
            <a:r>
              <a:rPr lang="ru-RU" sz="2000" b="1" dirty="0" smtClean="0">
                <a:solidFill>
                  <a:srgbClr val="C00000"/>
                </a:solidFill>
              </a:rPr>
              <a:t>ЗАПРЕЩАЮЩИЕ ЗНАКИ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5.55556E-7 -2.22222E-6 C -0.00035 -0.0044 -0.00035 -0.0088 -0.00104 -0.01296 C -0.00139 -0.01528 -0.00278 -0.01713 -0.00295 -0.01945 C -0.00365 -0.02639 -0.00348 -0.03333 -0.004 -0.04028 C -0.00417 -0.04213 -0.00469 -0.04375 -0.00486 -0.04537 C -0.00538 -0.04792 -0.00556 -0.0507 -0.00591 -0.05324 C -0.0066 -0.05741 -0.00782 -0.06621 -0.00782 -0.06621 C -0.00816 -0.07269 -0.00834 -0.07917 -0.00886 -0.08565 C -0.00903 -0.08773 -0.00955 -0.08982 -0.00973 -0.09213 C -0.01007 -0.09468 -0.01042 -0.09722 -0.01077 -0.09977 C -0.01111 -0.10764 -0.01181 -0.11528 -0.01181 -0.12315 C -0.01181 -0.16991 -0.01372 -0.15787 -0.00973 -0.17871 C -0.00973 -0.17986 -0.00816 -0.2125 -0.00782 -0.21505 C -0.00747 -0.21783 -0.00591 -0.22269 -0.00591 -0.22269 C -0.00556 -0.22662 -0.00538 -0.23056 -0.00486 -0.23449 C -0.00469 -0.23658 -0.00417 -0.23866 -0.004 -0.24097 C -0.00191 -0.25926 -0.00417 -0.24375 -0.00209 -0.25903 C -0.00174 -0.26111 -0.00139 -0.26343 -0.00104 -0.26551 C -0.00018 -0.27037 0.00139 -0.27708 0.00191 -0.28241 C 0.00225 -0.28611 0.00243 -0.29005 0.00277 -0.29398 C 0.00347 -0.3 0.00416 -0.30602 0.00486 -0.31204 C 0.00503 -0.31505 0.00538 -0.31829 0.00573 -0.32107 L 0.00764 -0.33403 C 0.00798 -0.33634 0.00833 -0.33843 0.00868 -0.34051 L 0.00972 -0.34838 C 0.00937 -0.3544 0.0092 -0.36042 0.00868 -0.36644 C 0.00833 -0.36945 0.00625 -0.37755 0.00573 -0.3794 C 0.00538 -0.38079 0.00503 -0.38195 0.00486 -0.38333 C 0.00451 -0.38542 0.00416 -0.38773 0.00382 -0.38982 C 0.00382 -0.38982 0.00139 -0.39954 0.00087 -0.40139 L -0.00295 -0.4169 C -0.0033 -0.41829 -0.00365 -0.41945 -0.004 -0.42083 L -0.00486 -0.42593 L -0.00486 -0.42593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4.72222E-6 0.00023 C 0.00209 -0.00231 0.00417 -0.0044 0.00643 -0.00648 C 0.00921 -0.00949 0.01129 -0.01389 0.01459 -0.01551 C 0.01615 -0.0162 0.01771 -0.0169 0.01928 -0.01805 C 0.02101 -0.01944 0.02813 -0.02569 0.02952 -0.02708 C 0.03039 -0.02824 0.03108 -0.02963 0.03212 -0.03079 C 0.03386 -0.03241 0.03594 -0.0331 0.03768 -0.03472 C 0.04063 -0.03727 0.04306 -0.04074 0.04601 -0.04375 C 0.04723 -0.04467 0.04844 -0.04606 0.04966 -0.04722 C 0.05087 -0.04861 0.05226 -0.04977 0.0533 -0.05116 C 0.05452 -0.05301 0.05573 -0.05486 0.05695 -0.05648 C 0.06389 -0.06481 0.05921 -0.05856 0.06615 -0.06528 C 0.06789 -0.0669 0.06928 -0.06875 0.07084 -0.07037 C 0.07257 -0.07222 0.07466 -0.07361 0.07639 -0.07546 C 0.07987 -0.07917 0.08316 -0.0831 0.08646 -0.08704 C 0.08855 -0.08912 0.09011 -0.0912 0.09219 -0.09329 C 0.09671 -0.09792 0.10174 -0.10231 0.10591 -0.10717 C 0.10851 -0.11018 0.11077 -0.11342 0.11337 -0.11643 C 0.11789 -0.12106 0.12275 -0.125 0.12726 -0.13032 C 0.12952 -0.13333 0.13195 -0.13634 0.13455 -0.13912 C 0.13664 -0.14143 0.13889 -0.14329 0.14098 -0.1456 C 0.15435 -0.16065 0.15504 -0.1625 0.16685 -0.1787 C 0.16841 -0.18079 0.1698 -0.1831 0.17153 -0.18518 L 0.18247 -0.19792 C 0.18577 -0.21134 0.18247 -0.20023 0.18716 -0.21042 C 0.1915 -0.22014 0.18577 -0.21389 0.19549 -0.22708 C 0.19862 -0.23148 0.19879 -0.23171 0.20191 -0.2375 C 0.2033 -0.23981 0.20469 -0.24213 0.20556 -0.24514 C 0.20799 -0.25139 0.20643 -0.24884 0.20921 -0.25278 C 0.20955 -0.25393 0.20955 -0.25532 0.21025 -0.25648 C 0.21181 -0.25926 0.2158 -0.26412 0.2158 -0.26389 C 0.21737 -0.27083 0.21563 -0.26551 0.21945 -0.27176 C 0.22014 -0.27292 0.22066 -0.2743 0.22119 -0.27569 C 0.22223 -0.27731 0.2231 -0.27917 0.22414 -0.28079 C 0.22448 -0.28217 0.22448 -0.28333 0.225 -0.28449 C 0.22813 -0.29213 0.22674 -0.28727 0.22969 -0.29213 C 0.23039 -0.29352 0.23091 -0.29491 0.23143 -0.29606 C 0.23334 -0.2993 0.23698 -0.30625 0.23698 -0.30602 C 0.23733 -0.30787 0.2375 -0.30972 0.23785 -0.31134 C 0.23837 -0.31296 0.24219 -0.31967 0.24254 -0.32037 C 0.24532 -0.32592 0.24306 -0.32245 0.24619 -0.32685 C 0.24688 -0.3287 0.24757 -0.33079 0.24792 -0.3331 C 0.24827 -0.33426 0.24844 -0.33565 0.24896 -0.3368 C 0.24948 -0.33819 0.25035 -0.33935 0.25087 -0.34074 C 0.25157 -0.34259 0.25209 -0.34491 0.25261 -0.34699 C 0.2533 -0.34954 0.2533 -0.35254 0.25452 -0.35486 L 0.2573 -0.35972 C 0.26025 -0.37199 0.25608 -0.35648 0.26007 -0.3662 C 0.26459 -0.37731 0.25886 -0.36852 0.26459 -0.37639 C 0.26494 -0.37801 0.26494 -0.37986 0.26563 -0.38148 C 0.26632 -0.3831 0.26754 -0.38403 0.26823 -0.38542 C 0.2698 -0.3875 0.27049 -0.39074 0.27205 -0.39282 C 0.27275 -0.39375 0.27344 -0.39444 0.27396 -0.3956 C 0.27466 -0.39722 0.27483 -0.39907 0.2757 -0.40069 C 0.27691 -0.40231 0.27848 -0.4037 0.27952 -0.40555 C 0.28004 -0.40694 0.28073 -0.4081 0.28125 -0.40949 C 0.2816 -0.41065 0.2816 -0.41227 0.28212 -0.41342 C 0.28299 -0.41504 0.28403 -0.41597 0.2849 -0.41713 C 0.28855 -0.43194 0.28733 -0.4243 0.28594 -0.44907 C 0.28577 -0.45069 0.28525 -0.45254 0.2849 -0.45417 C 0.28334 -0.46204 0.28507 -0.4618 0.28212 -0.4618 L 0.28212 -0.46157 " pathEditMode="relative" rAng="0" ptsTypes="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3.05556E-6 0.00023 C 0.03368 -0.06551 -0.00017 -0.00208 0.0349 -0.06227 C 0.0415 -0.07338 0.04723 -0.08518 0.05382 -0.09653 C 0.05556 -0.0993 0.05782 -0.10139 0.05973 -0.10393 C 0.07986 -0.13542 0.07865 -0.13704 0.09757 -0.16227 C 0.11059 -0.17963 0.13993 -0.20856 0.14792 -0.21667 C 0.15104 -0.21991 0.15434 -0.22222 0.15747 -0.22546 C 0.16181 -0.23079 0.16615 -0.23588 0.17066 -0.24074 C 0.19393 -0.26528 0.18334 -0.25278 0.20295 -0.27245 C 0.20608 -0.27546 0.2092 -0.27917 0.2125 -0.28264 C 0.21528 -0.28542 0.21823 -0.28842 0.22084 -0.29143 C 0.22344 -0.29398 0.22639 -0.29583 0.22848 -0.29907 C 0.23212 -0.3037 0.23594 -0.30764 0.23907 -0.31296 C 0.23993 -0.31481 0.2408 -0.31643 0.24184 -0.31782 C 0.24271 -0.31898 0.24375 -0.31944 0.24462 -0.3206 C 0.24948 -0.32685 0.24757 -0.32731 0.2533 -0.33333 C 0.25539 -0.33518 0.25782 -0.33657 0.2599 -0.33819 C 0.26146 -0.34074 0.26285 -0.34352 0.26476 -0.34583 C 0.2665 -0.34838 0.26997 -0.34977 0.27223 -0.35092 C 0.27674 -0.35671 0.27761 -0.35717 0.28091 -0.36481 C 0.28143 -0.36597 0.28143 -0.36736 0.2816 -0.36852 C 0.28229 -0.37037 0.28316 -0.37199 0.28351 -0.37384 C 0.28403 -0.37546 0.28403 -0.37708 0.28455 -0.3787 C 0.28507 -0.38009 0.28594 -0.38125 0.28646 -0.38264 C 0.28924 -0.38981 0.28507 -0.38264 0.28837 -0.39259 C 0.28872 -0.39375 0.28959 -0.39444 0.29028 -0.39537 C 0.29184 -0.40069 0.29306 -0.40625 0.29514 -0.41157 C 0.29601 -0.41435 0.29688 -0.41667 0.29775 -0.41921 C 0.30052 -0.42708 0.29688 -0.41898 0.3007 -0.42685 C 0.30104 -0.42847 0.30122 -0.43032 0.30174 -0.43194 C 0.30226 -0.43379 0.30348 -0.43518 0.30365 -0.4368 C 0.30452 -0.44699 0.30452 -0.45717 0.30452 -0.46713 L 0.30452 -0.46713 " pathEditMode="relative" rAng="0" ptsTypes="AAAAAAAAAAAAAAAAAAAAAAAAAAAAAAAA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7.40741E-7 C 0.00087 -0.00347 0.00209 -0.00695 0.00278 -0.01042 C 0.00521 -0.02084 0.00209 -0.01343 0.00573 -0.02084 C 0.00608 -0.02246 0.00643 -0.02431 0.00678 -0.02593 C 0.00903 -0.0419 0.00643 -0.02685 0.00869 -0.03889 C 0.00903 -0.04491 0.00973 -0.05093 0.00973 -0.05718 C 0.00973 -0.08519 0.00921 -0.1132 0.00869 -0.14121 C 0.00869 -0.1426 0.00799 -0.14375 0.00764 -0.14514 C 0.00695 -0.14838 0.00678 -0.15116 0.00573 -0.15417 C 0.00521 -0.15602 0.00435 -0.15764 0.00382 -0.15926 C 0.0033 -0.16111 0.0033 -0.16297 0.00278 -0.16459 C 0.00226 -0.16644 0.00139 -0.16783 0.00087 -0.16968 C -0.00156 -0.17847 0.00139 -0.17153 -0.00104 -0.17871 C -0.00156 -0.18056 -0.00243 -0.18218 -0.00295 -0.18403 C -0.00486 -0.18982 -0.0026 -0.18611 -0.0059 -0.19051 C -0.00815 -0.19954 -0.0052 -0.18982 -0.00885 -0.19699 C -0.01268 -0.20486 -0.00833 -0.2 -0.01372 -0.20463 C -0.01389 -0.20648 -0.01389 -0.20834 -0.01459 -0.20996 C -0.01528 -0.21135 -0.01667 -0.21227 -0.01754 -0.21366 C -0.01823 -0.21482 -0.01893 -0.21621 -0.01945 -0.2176 C -0.02014 -0.21922 -0.02066 -0.22107 -0.02136 -0.22269 C -0.0231 -0.22662 -0.0231 -0.22639 -0.02535 -0.22917 C -0.0257 -0.23056 -0.02605 -0.23195 -0.02622 -0.2331 C -0.02656 -0.23496 -0.02656 -0.23681 -0.02726 -0.23843 C -0.02761 -0.23935 -0.02865 -0.24005 -0.02917 -0.24097 C -0.03055 -0.24352 -0.03195 -0.24584 -0.03299 -0.24861 C -0.03369 -0.25047 -0.03421 -0.25232 -0.03506 -0.25394 C -0.0368 -0.25741 -0.03906 -0.26065 -0.04079 -0.26412 L -0.04565 -0.27454 C -0.04756 -0.28449 -0.04548 -0.27477 -0.04862 -0.28635 C -0.05243 -0.30047 -0.04965 -0.29398 -0.05347 -0.30185 C -0.05365 -0.30301 -0.05469 -0.30926 -0.05539 -0.31088 C -0.05642 -0.31366 -0.0592 -0.31852 -0.0592 -0.31852 C -0.06025 -0.32246 -0.06076 -0.32662 -0.06215 -0.33033 C -0.06563 -0.33935 -0.06389 -0.33565 -0.06701 -0.3419 C -0.06857 -0.35278 -0.06685 -0.34422 -0.06996 -0.35347 C -0.07032 -0.35486 -0.07049 -0.35625 -0.07084 -0.35741 C -0.07152 -0.35972 -0.07223 -0.36181 -0.07291 -0.36389 C -0.07327 -0.36528 -0.07344 -0.36644 -0.07379 -0.36783 C -0.0743 -0.36968 -0.07518 -0.3713 -0.07569 -0.37292 C -0.07605 -0.37523 -0.07605 -0.37732 -0.07674 -0.3794 C -0.07709 -0.38056 -0.07829 -0.38102 -0.07865 -0.38195 C -0.08489 -0.39885 -0.07448 -0.37685 -0.0816 -0.39121 C -0.08178 -0.39213 -0.08299 -0.39885 -0.0835 -0.40023 C -0.08402 -0.40116 -0.08489 -0.40185 -0.08541 -0.40278 C -0.08612 -0.40394 -0.08664 -0.40533 -0.08733 -0.40672 C -0.08906 -0.40926 -0.09011 -0.40996 -0.09219 -0.41181 C -0.09584 -0.41898 -0.09219 -0.41297 -0.0981 -0.41829 C -0.1033 -0.42292 -0.09584 -0.41945 -0.10382 -0.42222 C -0.10764 -0.42732 -0.10365 -0.42269 -0.10869 -0.42616 C -0.10973 -0.42685 -0.1106 -0.42801 -0.11164 -0.42871 C -0.11355 -0.42986 -0.11546 -0.43033 -0.11754 -0.43125 L -0.12032 -0.43264 L -0.12327 -0.4338 C -0.1257 -0.43704 -0.12466 -0.43635 -0.12813 -0.43773 C -0.12952 -0.4382 -0.13195 -0.43889 -0.13195 -0.43889 L -0.13195 -0.43889 " pathEditMode="relative" ptsTypes="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03704E-6 L 6.94444E-6 7.03704E-6 C 0.00122 -0.00346 0.00261 -0.00694 0.00383 -0.01041 C 0.00435 -0.01203 0.00417 -0.01411 0.00469 -0.01573 C 0.00521 -0.01712 0.00608 -0.01828 0.00678 -0.01944 C 0.00747 -0.02129 0.00817 -0.02291 0.00869 -0.02476 C 0.01094 -0.03194 0.00817 -0.02499 0.0106 -0.03379 C 0.01164 -0.03749 0.01285 -0.03958 0.01442 -0.04282 C 0.01476 -0.0449 0.01494 -0.04721 0.01546 -0.0493 C 0.01598 -0.05161 0.01702 -0.05346 0.01737 -0.05578 C 0.01824 -0.05995 0.01858 -0.06434 0.01928 -0.06874 C 0.01962 -0.07036 0.0198 -0.07221 0.02032 -0.07383 C 0.02136 -0.07754 0.02292 -0.08078 0.02414 -0.08425 C 0.02483 -0.08587 0.0257 -0.08749 0.02605 -0.08934 C 0.02674 -0.09235 0.02726 -0.09559 0.02813 -0.09837 C 0.02917 -0.10208 0.03195 -0.10879 0.03195 -0.10879 C 0.0323 -0.11064 0.03247 -0.11226 0.03299 -0.11388 C 0.03421 -0.11805 0.03681 -0.12198 0.03872 -0.12569 C 0.03907 -0.12684 0.03942 -0.12823 0.03976 -0.12962 C 0.04098 -0.13379 0.04254 -0.13796 0.04358 -0.14235 C 0.04462 -0.14675 0.04497 -0.14814 0.04653 -0.15277 C 0.04706 -0.15462 0.04792 -0.15624 0.04844 -0.15786 C 0.05192 -0.16944 0.04862 -0.16226 0.05226 -0.16967 C 0.05261 -0.17221 0.05296 -0.17476 0.05331 -0.17731 C 0.05365 -0.18078 0.05383 -0.18425 0.05435 -0.18772 C 0.05452 -0.18958 0.05487 -0.1912 0.05521 -0.19282 C 0.05556 -0.19721 0.05574 -0.20161 0.05626 -0.20578 C 0.05643 -0.20717 0.05695 -0.20833 0.05712 -0.20971 C 0.05765 -0.2118 0.05799 -0.21411 0.05817 -0.2162 C 0.05851 -0.22013 0.05869 -0.22407 0.05921 -0.22777 C 0.05973 -0.23217 0.0606 -0.23633 0.06112 -0.24073 C 0.06146 -0.24421 0.06164 -0.24768 0.06199 -0.25115 C 0.06303 -0.25833 0.06285 -0.25416 0.06407 -0.26018 C 0.06563 -0.26851 0.06494 -0.26921 0.06598 -0.27962 C 0.06633 -0.28309 0.06719 -0.28772 0.06789 -0.2912 C 0.06858 -0.29907 0.06876 -0.30346 0.0698 -0.31064 C 0.07015 -0.31249 0.07049 -0.31411 0.07084 -0.31573 C 0.07119 -0.32221 0.07119 -0.32893 0.07171 -0.33518 C 0.07206 -0.33888 0.07379 -0.34559 0.07379 -0.34559 C 0.07344 -0.3662 0.07327 -0.38703 0.07275 -0.40763 C 0.07275 -0.40948 0.07206 -0.4111 0.07171 -0.41296 C 0.07136 -0.4155 0.07119 -0.41805 0.07084 -0.42059 C 0.07015 -0.42499 0.06945 -0.42939 0.06893 -0.43356 C 0.06858 -0.43564 0.06824 -0.43796 0.06789 -0.44004 C 0.06754 -0.44189 0.06719 -0.44351 0.06685 -0.44513 C 0.06528 -0.45555 0.06598 -0.45416 0.06598 -0.46712 L 0.06598 -0.46712 " pathEditMode="relative" ptsTypes="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4.44444E-6 2.59259E-6 C -0.0033 -0.00347 -0.00677 -0.00671 -0.00972 -0.01042 C -0.0184 -0.02083 -0.00104 -0.00579 -0.01666 -0.01945 C -0.01771 -0.0206 -0.01927 -0.02107 -0.02048 -0.02222 C -0.02344 -0.025 -0.02639 -0.02824 -0.02916 -0.03125 C -0.0309 -0.03287 -0.03229 -0.03472 -0.03403 -0.03634 C -0.03594 -0.0382 -0.03785 -0.03982 -0.03993 -0.04144 C -0.04219 -0.04329 -0.04462 -0.04468 -0.0467 -0.04676 C -0.05399 -0.05394 -0.04687 -0.05023 -0.05538 -0.05718 C -0.0592 -0.05996 -0.06302 -0.06296 -0.06701 -0.06482 C -0.07378 -0.06783 -0.07309 -0.0669 -0.07969 -0.07269 C -0.08194 -0.07454 -0.08403 -0.07732 -0.08646 -0.07917 C -0.08802 -0.08033 -0.08975 -0.08079 -0.09132 -0.08171 C -0.09531 -0.08403 -0.0993 -0.08611 -0.10295 -0.08935 C -0.10694 -0.09306 -0.10955 -0.09537 -0.11371 -0.09861 C -0.11719 -0.10116 -0.11857 -0.10162 -0.12239 -0.10371 C -0.12535 -0.10671 -0.12847 -0.10926 -0.13107 -0.11273 C -0.13212 -0.11412 -0.13298 -0.11551 -0.13403 -0.11667 C -0.14305 -0.12523 -0.13281 -0.1125 -0.14184 -0.12315 C -0.14323 -0.12477 -0.14427 -0.12685 -0.14566 -0.12824 C -0.15712 -0.13982 -0.14149 -0.12083 -0.15347 -0.13472 C -0.15486 -0.13634 -0.1559 -0.13843 -0.15729 -0.13982 C -0.15885 -0.14144 -0.16076 -0.14213 -0.16215 -0.14375 C -0.16406 -0.1456 -0.16528 -0.14838 -0.16701 -0.15023 C -0.16857 -0.15185 -0.17031 -0.15278 -0.17187 -0.15417 C -0.175 -0.15695 -0.17778 -0.16019 -0.18073 -0.1632 C -0.18229 -0.16482 -0.18368 -0.16713 -0.18541 -0.16829 C -0.1868 -0.16921 -0.18819 -0.16991 -0.18941 -0.17107 C -0.20573 -0.18542 -0.18594 -0.16875 -0.19722 -0.18009 C -0.2059 -0.18866 -0.19844 -0.17917 -0.2059 -0.18773 C -0.20694 -0.18912 -0.20764 -0.19051 -0.20885 -0.19167 C -0.21024 -0.19329 -0.21215 -0.19398 -0.21371 -0.1956 C -0.2151 -0.19699 -0.21614 -0.19931 -0.21753 -0.2007 C -0.22708 -0.21019 -0.21649 -0.19722 -0.2243 -0.20602 C -0.22535 -0.20718 -0.22621 -0.20857 -0.22725 -0.20972 C -0.2276 -0.21019 -0.23541 -0.21829 -0.23785 -0.22014 C -0.23923 -0.22107 -0.24045 -0.22199 -0.24184 -0.22269 C -0.24271 -0.22454 -0.24357 -0.22639 -0.24479 -0.22801 C -0.24583 -0.2294 -0.24722 -0.23056 -0.24861 -0.23171 C -0.25052 -0.23357 -0.25243 -0.23519 -0.25434 -0.23704 C -0.25538 -0.23796 -0.25642 -0.23866 -0.25729 -0.23958 C -0.25868 -0.24097 -0.26007 -0.2419 -0.26128 -0.24352 C -0.26232 -0.24491 -0.26285 -0.24722 -0.26406 -0.24861 C -0.26528 -0.25 -0.26684 -0.25023 -0.26805 -0.25116 C -0.2691 -0.25208 -0.26996 -0.25278 -0.271 -0.25394 C -0.27239 -0.25533 -0.27344 -0.25741 -0.27482 -0.25903 C -0.27656 -0.26088 -0.27899 -0.26204 -0.28055 -0.26412 C -0.2842 -0.26898 -0.28229 -0.26759 -0.28646 -0.26945 C -0.2875 -0.2706 -0.28819 -0.27222 -0.28941 -0.27315 C -0.2908 -0.27477 -0.29271 -0.2757 -0.29427 -0.27708 C -0.29514 -0.27801 -0.29618 -0.27894 -0.29722 -0.27963 C -0.29774 -0.28102 -0.29809 -0.28264 -0.29913 -0.28357 C -0.29982 -0.28449 -0.30104 -0.28426 -0.30191 -0.28496 C -0.30278 -0.28542 -0.3033 -0.28658 -0.30399 -0.2875 C -0.30521 -0.28565 -0.30607 -0.28287 -0.30781 -0.28241 C -0.31076 -0.28148 -0.31545 -0.28658 -0.31753 -0.28889 C -0.31823 -0.28958 -0.31875 -0.29074 -0.31944 -0.29144 C -0.32135 -0.29306 -0.32396 -0.29445 -0.32621 -0.29537 C -0.3276 -0.29583 -0.32882 -0.29607 -0.33021 -0.29653 C -0.33264 -0.29746 -0.33455 -0.29861 -0.33698 -0.30046 C -0.33889 -0.30208 -0.3408 -0.30394 -0.34271 -0.30556 C -0.34375 -0.30648 -0.34479 -0.30718 -0.34566 -0.3081 C -0.3467 -0.30949 -0.34739 -0.31111 -0.34861 -0.31204 C -0.34982 -0.31296 -0.35121 -0.31296 -0.35243 -0.31343 C -0.35347 -0.31366 -0.35434 -0.31435 -0.35538 -0.31458 C -0.35607 -0.31597 -0.35642 -0.31736 -0.35729 -0.31852 C -0.35972 -0.32176 -0.36094 -0.3213 -0.36406 -0.32246 C -0.3651 -0.32292 -0.36614 -0.32338 -0.36701 -0.32384 C -0.37257 -0.33125 -0.36979 -0.32917 -0.37482 -0.33148 C -0.38038 -0.34259 -0.37118 -0.32546 -0.38264 -0.34051 C -0.3835 -0.3419 -0.38437 -0.34329 -0.38541 -0.34445 C -0.38541 -0.34445 -0.39271 -0.35093 -0.39427 -0.35232 C -0.39514 -0.35301 -0.39635 -0.35371 -0.39705 -0.35486 C -0.39774 -0.35556 -0.39826 -0.35671 -0.39913 -0.35741 C -0.4 -0.3581 -0.40104 -0.35833 -0.40191 -0.3588 C -0.4026 -0.35949 -0.40312 -0.36042 -0.40399 -0.36134 C -0.40486 -0.36227 -0.4059 -0.36296 -0.40677 -0.36389 C -0.40816 -0.36505 -0.40955 -0.36644 -0.41076 -0.36783 C -0.41146 -0.36852 -0.41198 -0.36968 -0.41267 -0.37037 C -0.41354 -0.3713 -0.41475 -0.37199 -0.41562 -0.37292 C -0.41666 -0.37408 -0.41736 -0.3757 -0.4184 -0.37685 C -0.42031 -0.37871 -0.42239 -0.38033 -0.4243 -0.38195 L -0.42725 -0.38449 C -0.42812 -0.38542 -0.42934 -0.38611 -0.43021 -0.38727 C -0.43107 -0.38843 -0.43194 -0.39005 -0.43298 -0.39097 C -0.43385 -0.3919 -0.43507 -0.3919 -0.43594 -0.39236 C -0.44149 -0.40347 -0.43403 -0.39028 -0.4408 -0.39746 C -0.44479 -0.40185 -0.4408 -0.40093 -0.44462 -0.40394 C -0.44548 -0.40463 -0.4467 -0.40486 -0.44757 -0.40533 C -0.45225 -0.41134 -0.44982 -0.40972 -0.45434 -0.41181 C -0.45573 -0.41435 -0.45746 -0.41667 -0.45833 -0.41945 C -0.46041 -0.42778 -0.45885 -0.42546 -0.46111 -0.42847 L -0.46111 -0.42847 " pathEditMode="relative" ptsTypes="AAAAAAAAAAAAAAAAAAAAAAAAAAAAAAAAAAAAAAAAAAAAAAAAAA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1.38889E-6 0.00023 C 0.00226 -0.02431 -1.38889E-6 -0.01574 0.0033 -0.02685 C 0.00382 -0.03079 0.00399 -0.03449 0.00469 -0.0382 C 0.00486 -0.04005 0.00556 -0.04167 0.00573 -0.04352 C 0.00868 -0.05903 0.00556 -0.04445 0.00833 -0.05625 C 0.00868 -0.06111 0.01007 -0.07523 0.01077 -0.08033 C 0.01268 -0.09676 0.01094 -0.08056 0.01302 -0.09329 C 0.01389 -0.09815 0.01458 -0.10324 0.01545 -0.10857 C 0.0191 -0.13102 0.01458 -0.10278 0.01788 -0.12246 C 0.01823 -0.125 0.01875 -0.12755 0.0191 -0.1301 C 0.01979 -0.13449 0.02066 -0.13866 0.02153 -0.14306 C 0.02188 -0.14491 0.02222 -0.14722 0.02274 -0.14931 C 0.02327 -0.15093 0.02361 -0.15278 0.02396 -0.1544 C 0.02622 -0.16621 0.02431 -0.1588 0.02622 -0.17361 C 0.02674 -0.17523 0.02708 -0.17685 0.02761 -0.17847 C 0.02952 -0.18797 0.02778 -0.18195 0.02986 -0.18889 C 0.03038 -0.19121 0.03038 -0.19398 0.03125 -0.19653 C 0.0316 -0.19792 0.03316 -0.19885 0.03351 -0.20023 C 0.0382 -0.21297 0.0316 -0.20162 0.03733 -0.21042 C 0.03768 -0.21181 0.03785 -0.2132 0.03837 -0.21435 C 0.04288 -0.22547 0.03872 -0.21273 0.04323 -0.2257 C 0.0441 -0.22824 0.04497 -0.23079 0.04566 -0.23357 C 0.0467 -0.23843 0.04705 -0.24005 0.04931 -0.24491 C 0.05035 -0.24746 0.05417 -0.25185 0.05538 -0.25394 C 0.05781 -0.2581 0.06007 -0.2625 0.0625 -0.26667 C 0.06337 -0.26806 0.06406 -0.26945 0.06493 -0.2706 C 0.06615 -0.27199 0.06771 -0.27361 0.06858 -0.27547 C 0.07743 -0.2926 0.06684 -0.27431 0.07222 -0.28588 C 0.07327 -0.28797 0.07483 -0.28982 0.07587 -0.29213 C 0.07639 -0.29329 0.07656 -0.29491 0.07691 -0.29607 C 0.07761 -0.29746 0.07865 -0.29861 0.07934 -0.3 C 0.08403 -0.30834 0.08021 -0.30162 0.08299 -0.3088 C 0.08368 -0.31042 0.08472 -0.31227 0.08542 -0.31389 C 0.08802 -0.31968 0.08976 -0.3257 0.09149 -0.33172 C 0.09184 -0.3331 0.09236 -0.33426 0.09271 -0.33542 L 0.09514 -0.34584 C 0.0974 -0.37454 0.09705 -0.36482 0.09514 -0.40972 C 0.09514 -0.41135 0.09427 -0.41297 0.09375 -0.41459 C 0.0934 -0.41713 0.0934 -0.41968 0.09271 -0.42222 C 0.09202 -0.425 0.09097 -0.42755 0.09028 -0.4301 L 0.08906 -0.4338 C 0.08854 -0.43681 0.0882 -0.43982 0.08802 -0.44283 C 0.0875 -0.4463 0.08715 -0.44954 0.08663 -0.45301 C 0.08646 -0.45463 0.08577 -0.45648 0.08542 -0.4581 C 0.08455 -0.4625 0.08403 -0.46667 0.08299 -0.47084 C 0.08177 -0.47685 0.08195 -0.47431 0.08195 -0.47824 L 0.08195 -0.47824 " pathEditMode="relative" rAng="0" ptsTypes="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9269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ВЫБЕРИ ТОЛЬКО </a:t>
            </a:r>
            <a:r>
              <a:rPr lang="ru-RU" b="1" dirty="0" smtClean="0">
                <a:solidFill>
                  <a:srgbClr val="C00000"/>
                </a:solidFill>
              </a:rPr>
              <a:t>ПРЕДУПРЕЖДАЮЩИЕ ЗНАКИ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221088"/>
            <a:ext cx="1220338" cy="1080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00260" y="3933056"/>
            <a:ext cx="8368937" cy="2492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40768"/>
            <a:ext cx="1220338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412776"/>
            <a:ext cx="1209165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139952" y="1412776"/>
            <a:ext cx="1149531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340768"/>
            <a:ext cx="1170000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708920"/>
            <a:ext cx="1080000" cy="10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340768"/>
            <a:ext cx="1220338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36912"/>
            <a:ext cx="1229596" cy="10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636912"/>
            <a:ext cx="1080000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708920"/>
            <a:ext cx="861350" cy="10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636912"/>
            <a:ext cx="1263825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708920"/>
            <a:ext cx="1080000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268760"/>
            <a:ext cx="1227275" cy="10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2708920"/>
            <a:ext cx="1080000" cy="108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340768"/>
            <a:ext cx="12288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1.94444E-6 4.44444E-6 C 0.00087 -0.00394 0.0026 -0.00764 0.00278 -0.01158 C 0.00399 -0.03843 0.00243 -0.03542 1.94444E-6 -0.05463 C -0.00122 -0.06412 -0.00052 -0.05995 -0.00191 -0.06736 C -0.00243 -0.07176 -0.00313 -0.08056 -0.00382 -0.08519 C -0.00417 -0.08658 -0.00451 -0.08773 -0.00486 -0.08912 C -0.00521 -0.09445 -0.00556 -0.10116 -0.00677 -0.10671 C -0.00729 -0.10949 -0.00816 -0.11181 -0.00868 -0.11435 C -0.0099 -0.12083 -0.0092 -0.11783 -0.01059 -0.12338 C -0.01389 -0.15509 -0.01319 -0.14144 -0.01146 -0.19051 C -0.01146 -0.1919 -0.01076 -0.19306 -0.01059 -0.19445 C -0.01007 -0.19653 -0.0099 -0.19861 -0.00955 -0.2007 C -0.0092 -0.20509 -0.0092 -0.20926 -0.00868 -0.21343 C -0.00833 -0.2162 -0.00712 -0.21852 -0.00677 -0.22107 C -0.00625 -0.22361 -0.00608 -0.22616 -0.00573 -0.2287 C -0.00521 -0.23403 -0.00469 -0.24097 -0.00382 -0.24653 C -0.00365 -0.24792 -0.0033 -0.24908 -0.00295 -0.25023 C -0.00226 -0.25625 -0.00243 -0.2625 -0.00104 -0.26806 L 0.00087 -0.2757 C 0.00121 -0.27708 0.00174 -0.27824 0.00191 -0.27963 C 0.00208 -0.28218 0.00226 -0.28472 0.00278 -0.28704 C 0.0033 -0.28935 0.00417 -0.29144 0.00469 -0.29352 C 0.00885 -0.30995 0.00156 -0.28495 0.00764 -0.30486 C 0.00781 -0.30741 0.00781 -0.31019 0.00851 -0.3125 C 0.00885 -0.31366 0.01007 -0.31412 0.01042 -0.31505 C 0.01094 -0.31667 0.01094 -0.31852 0.01128 -0.32014 C 0.0125 -0.32361 0.01389 -0.32685 0.0151 -0.33033 C 0.01615 -0.33287 0.01736 -0.33519 0.01806 -0.33796 C 0.01858 -0.34051 0.01875 -0.34329 0.01996 -0.3456 L 0.02378 -0.35324 C 0.02674 -0.36551 0.02187 -0.3463 0.02656 -0.36204 C 0.02726 -0.36458 0.02778 -0.36713 0.02847 -0.36968 C 0.02882 -0.37107 0.02917 -0.37222 0.02951 -0.37361 C 0.03073 -0.38079 0.03021 -0.37685 0.03142 -0.38495 C 0.0309 -0.39352 0.03125 -0.40394 0.02951 -0.41296 C 0.02656 -0.42732 0.02899 -0.41528 0.02569 -0.42431 C 0.02552 -0.42477 0.02569 -0.42523 0.02569 -0.42546 L 0.02465 -0.42546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1.94444E-6 4.44444E-6 C 0.00087 -0.00394 0.0026 -0.00764 0.00278 -0.01158 C 0.00399 -0.03843 0.00243 -0.03542 1.94444E-6 -0.05463 C -0.00122 -0.06412 -0.00052 -0.05995 -0.00191 -0.06736 C -0.00243 -0.07176 -0.00313 -0.08056 -0.00382 -0.08519 C -0.00417 -0.08658 -0.00451 -0.08773 -0.00486 -0.08912 C -0.00521 -0.09445 -0.00556 -0.10116 -0.00677 -0.10671 C -0.00729 -0.10949 -0.00816 -0.11181 -0.00868 -0.11435 C -0.0099 -0.12083 -0.0092 -0.11783 -0.01059 -0.12338 C -0.01389 -0.15509 -0.01319 -0.14144 -0.01146 -0.19051 C -0.01146 -0.1919 -0.01076 -0.19306 -0.01059 -0.19445 C -0.01007 -0.19653 -0.0099 -0.19861 -0.00955 -0.2007 C -0.0092 -0.20509 -0.0092 -0.20926 -0.00868 -0.21343 C -0.00833 -0.2162 -0.00712 -0.21852 -0.00677 -0.22107 C -0.00625 -0.22361 -0.00608 -0.22616 -0.00573 -0.2287 C -0.00521 -0.23403 -0.00469 -0.24097 -0.00382 -0.24653 C -0.00365 -0.24792 -0.0033 -0.24908 -0.00295 -0.25023 C -0.00226 -0.25625 -0.00243 -0.2625 -0.00104 -0.26806 L 0.00087 -0.2757 C 0.00121 -0.27708 0.00174 -0.27824 0.00191 -0.27963 C 0.00208 -0.28218 0.00226 -0.28472 0.00278 -0.28704 C 0.0033 -0.28935 0.00417 -0.29144 0.00469 -0.29352 C 0.00885 -0.30995 0.00156 -0.28495 0.00764 -0.30486 C 0.00781 -0.30741 0.00781 -0.31019 0.00851 -0.3125 C 0.00885 -0.31366 0.01007 -0.31412 0.01042 -0.31505 C 0.01094 -0.31667 0.01094 -0.31852 0.01128 -0.32014 C 0.0125 -0.32361 0.01389 -0.32685 0.0151 -0.33033 C 0.01615 -0.33287 0.01736 -0.33519 0.01806 -0.33796 C 0.01858 -0.34051 0.01875 -0.34329 0.01996 -0.3456 L 0.02378 -0.35324 C 0.02674 -0.36551 0.02187 -0.3463 0.02656 -0.36204 C 0.02726 -0.36458 0.02778 -0.36713 0.02847 -0.36968 C 0.02882 -0.37107 0.02917 -0.37222 0.02951 -0.37361 C 0.03073 -0.38079 0.03021 -0.37685 0.03142 -0.38495 C 0.0309 -0.39352 0.03125 -0.40394 0.02951 -0.41296 C 0.02656 -0.42732 0.02899 -0.41528 0.02569 -0.42431 C 0.02552 -0.42477 0.02569 -0.42523 0.02569 -0.42546 L 0.02465 -0.42546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00024 C -0.00382 -0.00254 -0.00782 -0.00509 -0.01146 -0.00763 C -0.0125 -0.00856 -0.01337 -0.00949 -0.01441 -0.00995 C -0.01563 -0.01064 -0.01702 -0.01064 -0.01823 -0.01134 C -0.02795 -0.01574 -0.01789 -0.0118 -0.02778 -0.01759 C -0.02952 -0.01851 -0.0316 -0.01898 -0.03351 -0.0199 C -0.04584 -0.02685 -0.03195 -0.02222 -0.05243 -0.03125 C -0.0566 -0.0331 -0.06441 -0.03611 -0.06858 -0.03865 C -0.07118 -0.04004 -0.07361 -0.04213 -0.07604 -0.04375 C -0.07865 -0.04513 -0.08125 -0.04583 -0.08368 -0.04722 C -0.08629 -0.04884 -0.08872 -0.05069 -0.09132 -0.05231 C -0.09948 -0.05671 -0.09809 -0.05463 -0.10573 -0.05972 C -0.10851 -0.06157 -0.11129 -0.06388 -0.11424 -0.06574 C -0.11927 -0.06898 -0.12466 -0.07083 -0.12934 -0.07453 C -0.13177 -0.07662 -0.1342 -0.07916 -0.13698 -0.08078 C -0.13959 -0.08217 -0.14271 -0.08287 -0.14549 -0.08449 C -0.14775 -0.08541 -0.14983 -0.08703 -0.15209 -0.08819 C -0.15504 -0.08958 -0.15799 -0.09027 -0.16077 -0.09166 C -0.16598 -0.09513 -0.17066 -0.1 -0.17604 -0.10301 C -0.17813 -0.10416 -0.18021 -0.10555 -0.18247 -0.10671 C -0.18525 -0.1081 -0.18837 -0.10879 -0.19098 -0.11041 C -0.19341 -0.1118 -0.19549 -0.11388 -0.19775 -0.11551 C -0.20052 -0.11736 -0.2033 -0.11875 -0.20625 -0.12037 C -0.21268 -0.12361 -0.22535 -0.12754 -0.23004 -0.13148 C -0.24584 -0.14444 -0.23004 -0.13263 -0.24427 -0.14004 C -0.24688 -0.14143 -0.24931 -0.14375 -0.25191 -0.14513 C -0.25625 -0.14768 -0.26077 -0.15 -0.26528 -0.15254 C -0.26736 -0.15393 -0.26997 -0.15439 -0.27188 -0.15625 C -0.27309 -0.1574 -0.27414 -0.15926 -0.2757 -0.15995 C -0.27934 -0.16203 -0.28334 -0.16319 -0.28716 -0.16481 C -0.29219 -0.16759 -0.29202 -0.16713 -0.2967 -0.17129 C -0.29792 -0.17245 -0.29879 -0.17384 -0.30035 -0.17476 C -0.30174 -0.17569 -0.30348 -0.17569 -0.30504 -0.17592 C -0.3066 -0.17731 -0.30834 -0.17824 -0.30973 -0.17986 C -0.31059 -0.18078 -0.31077 -0.1824 -0.31164 -0.18333 C -0.31285 -0.18472 -0.31441 -0.18495 -0.31545 -0.18588 C -0.31667 -0.18703 -0.31736 -0.18865 -0.31841 -0.18981 C -0.31927 -0.19074 -0.32032 -0.1912 -0.32118 -0.19213 C -0.32223 -0.19328 -0.32309 -0.19467 -0.32414 -0.19583 C -0.32587 -0.19768 -0.32795 -0.19907 -0.32986 -0.20069 C -0.33056 -0.20138 -0.33108 -0.20254 -0.33177 -0.20324 C -0.33334 -0.20509 -0.3349 -0.20648 -0.33646 -0.20833 C -0.33872 -0.21088 -0.34306 -0.21713 -0.34306 -0.21689 C -0.34532 -0.22546 -0.34254 -0.21504 -0.34601 -0.22685 C -0.34723 -0.23125 -0.34653 -0.23125 -0.34983 -0.23564 C -0.3507 -0.23634 -0.35174 -0.23703 -0.35261 -0.23796 L -0.35816 -0.25046 L -0.36111 -0.25648 C -0.36146 -0.25856 -0.36111 -0.26111 -0.36198 -0.26273 C -0.36372 -0.2662 -0.36875 -0.27152 -0.36875 -0.27129 C -0.36893 -0.27291 -0.36893 -0.27476 -0.36962 -0.27638 C -0.37552 -0.28865 -0.3717 -0.27546 -0.37535 -0.28495 C -0.37587 -0.28611 -0.37587 -0.28773 -0.37639 -0.28888 C -0.37709 -0.29074 -0.37848 -0.29259 -0.37917 -0.2949 C -0.38004 -0.29745 -0.37986 -0.30023 -0.38108 -0.30231 C -0.39045 -0.31851 -0.37882 -0.29838 -0.38577 -0.31088 C -0.38681 -0.31273 -0.38785 -0.31412 -0.38872 -0.31597 C -0.39011 -0.31921 -0.39132 -0.32268 -0.39254 -0.32592 C -0.39445 -0.33101 -0.39462 -0.33125 -0.39636 -0.33703 C -0.39705 -0.33958 -0.39723 -0.34236 -0.39827 -0.34467 C -0.39966 -0.34745 -0.40191 -0.35208 -0.40295 -0.35555 C -0.40643 -0.36666 -0.40313 -0.35972 -0.40677 -0.36666 C -0.40903 -0.39051 -0.4066 -0.36574 -0.40868 -0.38287 C -0.40903 -0.38564 -0.4092 -0.38865 -0.40973 -0.39143 C -0.4099 -0.39305 -0.41042 -0.3949 -0.41059 -0.39652 C -0.41094 -0.39907 -0.41111 -0.40138 -0.41164 -0.40393 C -0.41198 -0.40648 -0.41233 -0.40902 -0.41354 -0.41134 C -0.41511 -0.41481 -0.41702 -0.41805 -0.41702 -0.42245 L -0.41702 -0.43588 L -0.41702 -0.43588 " pathEditMode="relative" rAng="0" ptsTypes="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1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4.16667E-6 0.00023 L -0.0151 -0.00672 C -0.01718 -0.00787 -0.01927 -0.00903 -0.0217 -0.00996 C -0.02517 -0.01135 -0.02916 -0.0125 -0.03246 -0.01436 C -0.03437 -0.01528 -0.03628 -0.01644 -0.03802 -0.0176 C -0.04166 -0.01945 -0.04461 -0.02037 -0.04826 -0.022 C -0.05382 -0.02825 -0.04774 -0.02223 -0.05572 -0.02732 C -0.06284 -0.03172 -0.05625 -0.02894 -0.06215 -0.0338 C -0.06336 -0.03473 -0.06475 -0.03519 -0.06597 -0.03588 C -0.06649 -0.03681 -0.06684 -0.0382 -0.0677 -0.03912 C -0.06857 -0.04005 -0.07013 -0.04028 -0.07135 -0.04121 C -0.07291 -0.04213 -0.07673 -0.04537 -0.07777 -0.04676 C -0.07847 -0.04746 -0.07899 -0.04815 -0.07968 -0.04885 C -0.08125 -0.05024 -0.08298 -0.05162 -0.08437 -0.05301 C -0.08958 -0.05834 -0.08593 -0.05649 -0.09079 -0.05834 C -0.10034 -0.06968 -0.08732 -0.05463 -0.09635 -0.06366 C -0.10191 -0.06945 -0.09774 -0.06713 -0.10277 -0.06922 C -0.11076 -0.07871 -0.10052 -0.06713 -0.10833 -0.07477 C -0.11302 -0.07917 -0.10902 -0.07709 -0.11371 -0.07894 C -0.11475 -0.0801 -0.11562 -0.08125 -0.11666 -0.08218 C -0.11788 -0.08357 -0.11927 -0.08403 -0.12048 -0.08542 C -0.1217 -0.08727 -0.12239 -0.09005 -0.12395 -0.0919 L -0.12951 -0.09815 C -0.13055 -0.09931 -0.13125 -0.1007 -0.13229 -0.10162 C -0.1342 -0.10301 -0.13628 -0.10394 -0.13784 -0.10579 C -0.13975 -0.10787 -0.14184 -0.10996 -0.14357 -0.11227 C -0.14531 -0.11528 -0.14652 -0.11875 -0.14913 -0.12084 C -0.15434 -0.1257 -0.15156 -0.12338 -0.15816 -0.12871 C -0.15902 -0.12917 -0.16007 -0.12963 -0.16093 -0.13079 C -0.1618 -0.13172 -0.16284 -0.13287 -0.16371 -0.1338 C -0.16579 -0.13658 -0.16701 -0.14005 -0.16927 -0.14237 L -0.17222 -0.14561 C -0.17291 -0.14838 -0.17309 -0.15024 -0.17482 -0.15209 C -0.17569 -0.15301 -0.17656 -0.15371 -0.1776 -0.1544 C -0.17882 -0.15556 -0.18003 -0.15649 -0.18142 -0.15764 C -0.18177 -0.15857 -0.18229 -0.15996 -0.18298 -0.16065 C -0.18385 -0.16204 -0.18507 -0.16274 -0.18593 -0.16412 C -0.1868 -0.16528 -0.18697 -0.16713 -0.18784 -0.16852 C -0.18854 -0.16945 -0.18958 -0.17037 -0.19045 -0.17153 C -0.19132 -0.17269 -0.19166 -0.17385 -0.19236 -0.17477 C -0.19305 -0.1757 -0.19375 -0.17639 -0.19427 -0.17709 C -0.19427 -0.17686 -0.19878 -0.18519 -0.19965 -0.18681 C -0.20034 -0.18774 -0.20086 -0.18912 -0.20156 -0.19005 C -0.20607 -0.19514 -0.20052 -0.18843 -0.2052 -0.19537 C -0.21059 -0.20301 -0.20329 -0.19098 -0.20902 -0.20047 C -0.21024 -0.20487 -0.21059 -0.20672 -0.21354 -0.21042 C -0.21458 -0.21135 -0.21562 -0.2125 -0.21649 -0.21366 C -0.21718 -0.21459 -0.2177 -0.21598 -0.2184 -0.2169 C -0.22343 -0.22454 -0.21632 -0.2125 -0.22187 -0.22223 C -0.2243 -0.23056 -0.22066 -0.22061 -0.22569 -0.22755 C -0.22621 -0.22848 -0.22621 -0.22987 -0.22656 -0.23102 C -0.22708 -0.23195 -0.2276 -0.23311 -0.22829 -0.23426 C -0.22986 -0.23612 -0.23316 -0.23959 -0.23316 -0.23936 C -0.23472 -0.24514 -0.23298 -0.24051 -0.23576 -0.24491 C -0.23645 -0.24584 -0.2368 -0.24746 -0.23767 -0.24815 C -0.23906 -0.24931 -0.24079 -0.24931 -0.24201 -0.24931 L -0.24201 -0.24908 " pathEditMode="relative" rAng="0" ptsTypes="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3.05556E-6 0.00023 C 0.00122 -0.00393 0.00226 -0.00764 0.00365 -0.01111 C 0.00521 -0.01481 0.00938 -0.02129 0.01146 -0.02453 C 0.01268 -0.02615 0.01441 -0.02754 0.01545 -0.02939 C 0.01789 -0.03287 0.01927 -0.0375 0.0224 -0.04027 C 0.02361 -0.04143 0.025 -0.04236 0.02622 -0.04398 C 0.029 -0.04768 0.03073 -0.05277 0.03386 -0.05602 C 0.03577 -0.05764 0.0375 -0.05926 0.03889 -0.06088 C 0.05191 -0.07708 0.03282 -0.05648 0.04757 -0.07314 C 0.04931 -0.07477 0.05104 -0.07615 0.05261 -0.07801 C 0.05417 -0.07963 0.05573 -0.08194 0.05747 -0.08402 C 0.05903 -0.08564 0.06077 -0.08703 0.0625 -0.08889 C 0.06354 -0.09004 0.06407 -0.09236 0.06528 -0.09375 C 0.07188 -0.10069 0.0717 -0.09375 0.079 -0.10578 C 0.08299 -0.1125 0.08039 -0.10972 0.08681 -0.11319 C 0.09045 -0.11759 0.09375 -0.12245 0.09844 -0.12523 C 0.09983 -0.12592 0.10122 -0.12662 0.10226 -0.12777 C 0.11025 -0.13402 0.10469 -0.13032 0.11025 -0.13611 C 0.11302 -0.13889 0.11545 -0.14305 0.1191 -0.14444 L 0.12396 -0.14699 C 0.1283 -0.15254 0.13195 -0.1574 0.13768 -0.16157 C 0.13924 -0.16296 0.1408 -0.16389 0.14236 -0.16527 C 0.14375 -0.16643 0.14514 -0.16782 0.14636 -0.16875 C 0.1474 -0.16967 0.14844 -0.17037 0.14931 -0.17129 C 0.15052 -0.17291 0.15174 -0.17477 0.1533 -0.17615 C 0.15469 -0.17777 0.15643 -0.17847 0.15816 -0.17963 C 0.16111 -0.18264 0.16389 -0.18541 0.16684 -0.18842 C 0.16858 -0.18981 0.16979 -0.19213 0.17188 -0.19328 C 0.17448 -0.1949 0.17795 -0.19699 0.18056 -0.19907 C 0.1816 -0.20023 0.18247 -0.20185 0.18351 -0.20301 C 0.18646 -0.20578 0.18924 -0.20879 0.19236 -0.21134 C 0.19323 -0.21227 0.19427 -0.21319 0.19514 -0.21365 C 0.1967 -0.21504 0.19844 -0.2162 0.20018 -0.21759 C 0.20139 -0.21852 0.20261 -0.2199 0.204 -0.22106 C 0.20486 -0.22199 0.20608 -0.22268 0.20695 -0.22338 C 0.21441 -0.23078 0.21007 -0.22824 0.2158 -0.23078 C 0.22309 -0.24004 0.21459 -0.23032 0.22153 -0.23564 C 0.2224 -0.23634 0.22275 -0.2375 0.22344 -0.23819 C 0.22466 -0.23889 0.22622 -0.23958 0.22743 -0.24051 C 0.22969 -0.24213 0.23212 -0.24467 0.23438 -0.24652 C 0.23525 -0.24745 0.23611 -0.24838 0.23716 -0.24884 C 0.23872 -0.24953 0.24063 -0.24977 0.24219 -0.25023 C 0.24983 -0.25486 0.24236 -0.25 0.25 -0.25625 C 0.25139 -0.25764 0.25313 -0.25856 0.25486 -0.25995 C 0.25625 -0.26111 0.25729 -0.26273 0.25868 -0.26342 C 0.26129 -0.26504 0.26389 -0.26597 0.2665 -0.26736 C 0.26789 -0.26828 0.2691 -0.26967 0.27049 -0.27083 C 0.27136 -0.27152 0.2724 -0.27129 0.27327 -0.27199 C 0.27466 -0.27291 0.27535 -0.27453 0.27639 -0.27569 C 0.27848 -0.27801 0.28386 -0.28264 0.28594 -0.28402 C 0.2875 -0.28541 0.28959 -0.28611 0.29098 -0.28773 C 0.29167 -0.28842 0.29219 -0.28958 0.29289 -0.29027 C 0.29879 -0.29514 0.29931 -0.29097 0.3066 -0.3 C 0.31684 -0.3125 0.30295 -0.29583 0.3125 -0.30602 C 0.31372 -0.30764 0.31476 -0.30972 0.31632 -0.31088 C 0.31754 -0.3118 0.31893 -0.3118 0.32014 -0.31227 C 0.32518 -0.31805 0.31823 -0.30972 0.32795 -0.31921 C 0.33351 -0.32453 0.3283 -0.32199 0.33386 -0.32407 C 0.3349 -0.325 0.33594 -0.32592 0.33698 -0.32662 C 0.33854 -0.32777 0.34028 -0.3287 0.34167 -0.33032 C 0.34289 -0.33125 0.34375 -0.33264 0.34479 -0.33379 C 0.34566 -0.33472 0.3467 -0.33541 0.34757 -0.33634 C 0.34861 -0.3375 0.34931 -0.33889 0.35052 -0.34004 C 0.35139 -0.34074 0.35243 -0.34074 0.35348 -0.3412 C 0.35868 -0.3456 0.35556 -0.34236 0.36216 -0.35092 L 0.36615 -0.35578 C 0.36684 -0.35671 0.36754 -0.35717 0.36806 -0.3581 C 0.36875 -0.35926 0.3691 -0.36088 0.36997 -0.3618 C 0.37153 -0.36319 0.37327 -0.36412 0.375 -0.36551 C 0.37552 -0.36666 0.37622 -0.36782 0.37709 -0.36898 C 0.37778 -0.3706 0.37813 -0.37245 0.379 -0.37384 C 0.37969 -0.37546 0.38091 -0.37639 0.38177 -0.37754 C 0.38316 -0.37986 0.3842 -0.38264 0.38577 -0.38495 C 0.38664 -0.38611 0.38785 -0.38703 0.38854 -0.38842 C 0.38993 -0.39097 0.39254 -0.39583 0.39254 -0.3956 C 0.39532 -0.40625 0.3915 -0.39352 0.39549 -0.40185 C 0.39601 -0.40277 0.39601 -0.40439 0.39636 -0.40555 C 0.39688 -0.40694 0.39792 -0.40787 0.39844 -0.40902 C 0.40052 -0.41921 0.39809 -0.40926 0.40139 -0.41759 C 0.40174 -0.41875 0.40174 -0.42014 0.40226 -0.42129 C 0.40348 -0.42384 0.40504 -0.42615 0.40625 -0.42847 C 0.40695 -0.42986 0.40782 -0.43078 0.40816 -0.43217 L 0.41007 -0.43958 L 0.41129 -0.44305 L 0.41007 -0.44652 L 0.41007 -0.44652 " pathEditMode="relative" rAng="0" ptsTypes="AAAAAAAAAAAAAAAAAAAAAAAAAAA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00024 C 0.00278 -0.00231 0.00591 -0.0037 0.00868 -0.00601 C 0.01216 -0.00879 0.01459 -0.01365 0.01858 -0.01527 C 0.03004 -0.01967 0.01198 -0.01226 0.04115 -0.03148 C 0.05747 -0.04189 0.04289 -0.03171 0.05903 -0.04514 C 0.06511 -0.05046 0.07188 -0.05439 0.07761 -0.06018 C 0.08021 -0.06296 0.08264 -0.06597 0.08559 -0.06828 C 0.09809 -0.07847 0.08889 -0.06759 0.09827 -0.07754 C 0.10052 -0.08009 0.10261 -0.08333 0.10504 -0.08564 C 0.10764 -0.08796 0.11042 -0.08935 0.11302 -0.09143 C 0.11528 -0.09328 0.11771 -0.0949 0.11997 -0.09722 C 0.12275 -0.09953 0.125 -0.10277 0.12796 -0.10532 C 0.14098 -0.11736 0.14601 -0.12037 0.16042 -0.13194 C 0.16268 -0.13379 0.16476 -0.13611 0.16719 -0.1375 C 0.16997 -0.13912 0.17257 -0.14027 0.17518 -0.14213 C 0.17761 -0.14421 0.17952 -0.14699 0.18195 -0.14907 C 0.18768 -0.15393 0.19375 -0.15833 0.19966 -0.16296 C 0.20209 -0.16481 0.20434 -0.16666 0.20643 -0.16875 C 0.20921 -0.17106 0.21216 -0.17291 0.21441 -0.17569 C 0.21632 -0.17801 0.21806 -0.18078 0.22032 -0.18264 C 0.22309 -0.18472 0.22639 -0.18518 0.22934 -0.18726 C 0.23212 -0.18958 0.23438 -0.19282 0.23698 -0.19537 C 0.23959 -0.19745 0.24254 -0.19907 0.24497 -0.20115 C 0.26077 -0.21504 0.24462 -0.20532 0.26858 -0.22291 C 0.2691 -0.22338 0.28386 -0.23356 0.28334 -0.23588 C 0.28282 -0.23865 0.2783 -0.23356 0.27535 -0.23356 C 0.27396 -0.23356 0.2783 -0.23472 0.27934 -0.23588 C 0.28733 -0.24189 0.28177 -0.23842 0.28733 -0.24375 C 0.29011 -0.24652 0.29323 -0.2493 0.29618 -0.25185 C 0.29792 -0.25347 0.29966 -0.25463 0.30105 -0.25648 C 0.30174 -0.25717 0.30243 -0.25833 0.30313 -0.25879 C 0.30469 -0.25972 0.30625 -0.26041 0.30799 -0.26111 C 0.3125 -0.26921 0.3066 -0.25926 0.31389 -0.26805 C 0.32118 -0.27662 0.31285 -0.26944 0.3198 -0.275 C 0.32014 -0.27639 0.32014 -0.27824 0.32084 -0.27963 C 0.32205 -0.28194 0.3257 -0.28541 0.3257 -0.28518 C 0.32605 -0.28657 0.32605 -0.28796 0.32674 -0.28889 C 0.3283 -0.29074 0.33073 -0.29166 0.33264 -0.29351 C 0.3375 -0.29768 0.33525 -0.29583 0.33959 -0.29907 C 0.34289 -0.30509 0.33976 -0.30092 0.34549 -0.30509 C 0.34688 -0.30601 0.34809 -0.30717 0.34931 -0.30833 C 0.35018 -0.30926 0.3507 -0.31018 0.35139 -0.31064 C 0.35278 -0.31203 0.35452 -0.31296 0.35625 -0.31435 C 0.35695 -0.31527 0.35747 -0.31666 0.35816 -0.31759 C 0.36077 -0.32083 0.36407 -0.32338 0.36615 -0.32685 C 0.36684 -0.32824 0.36719 -0.32939 0.36806 -0.33032 C 0.37518 -0.33865 0.37049 -0.33194 0.37587 -0.33726 C 0.37709 -0.33819 0.37796 -0.33981 0.37882 -0.34074 C 0.38004 -0.34213 0.38143 -0.34282 0.38282 -0.34421 C 0.38351 -0.3449 0.38403 -0.34583 0.38473 -0.34652 C 0.38559 -0.34722 0.38664 -0.34791 0.38785 -0.34884 C 0.39775 -0.3574 0.39236 -0.35393 0.39966 -0.3581 C 0.40382 -0.36551 0.39879 -0.3581 0.40556 -0.36389 C 0.40695 -0.36527 0.40799 -0.36713 0.40938 -0.36851 C 0.41025 -0.36944 0.41129 -0.37014 0.41233 -0.3706 C 0.41372 -0.3743 0.41424 -0.37731 0.41632 -0.37986 C 0.41806 -0.3824 0.42066 -0.38426 0.42223 -0.3868 C 0.42275 -0.38819 0.42327 -0.38935 0.42431 -0.39051 C 0.425 -0.3912 0.42622 -0.39189 0.42709 -0.39282 C 0.42778 -0.39351 0.42848 -0.39421 0.429 -0.39514 C 0.42952 -0.39606 0.42969 -0.39745 0.43021 -0.39838 C 0.43195 -0.40231 0.43351 -0.40301 0.43507 -0.40671 C 0.43559 -0.40764 0.43559 -0.40902 0.43611 -0.40995 C 0.43681 -0.4118 0.43802 -0.41319 0.43889 -0.41458 C 0.43959 -0.41574 0.44028 -0.41689 0.44098 -0.41805 C 0.44202 -0.42176 0.44167 -0.42176 0.44375 -0.425 C 0.44445 -0.42592 0.44532 -0.42639 0.44584 -0.42731 C 0.45296 -0.43842 0.44671 -0.43055 0.45278 -0.43773 C 0.45313 -0.43889 0.45313 -0.44004 0.45365 -0.4412 C 0.45417 -0.44213 0.45539 -0.44236 0.45556 -0.44351 C 0.45625 -0.44629 0.45556 -0.44907 0.45556 -0.45139 L 0.45556 -0.45139 " pathEditMode="relative" rAng="0" ptsTypes="AAAAAAAAAAAAAAAAAAAAAAAAAAAAAAAAAAAAAAAAAAAAAAAAAAAAAAAAAAAAAAAAAAAAAAA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4.07407E-6 L 8.88889E-6 4.07407E-6 C -0.00225 -0.00232 -0.00434 -0.00463 -0.00677 -0.00648 C -0.00798 -0.00741 -0.00937 -0.00694 -0.01059 -0.00764 C -0.01163 -0.00833 -0.01249 -0.00949 -0.01336 -0.01019 C -0.01458 -0.01111 -0.01597 -0.01204 -0.01718 -0.01273 C -0.02847 -0.01921 -0.00781 -0.00602 -0.02482 -0.01667 C -0.02743 -0.01829 -0.02986 -0.01991 -0.03246 -0.02176 C -0.03368 -0.02245 -0.03489 -0.02384 -0.03628 -0.02431 C -0.03784 -0.02477 -0.0394 -0.025 -0.04097 -0.02546 C -0.046 -0.02755 -0.04531 -0.02801 -0.04965 -0.03056 C -0.05277 -0.03241 -0.05642 -0.03287 -0.0592 -0.03565 C -0.06041 -0.03704 -0.06145 -0.03866 -0.06302 -0.03958 C -0.0644 -0.04028 -0.06614 -0.04005 -0.0677 -0.04074 C -0.06927 -0.04144 -0.07083 -0.04259 -0.07239 -0.04329 C -0.0743 -0.04421 -0.07638 -0.04491 -0.07812 -0.04583 C -0.07951 -0.04653 -0.08072 -0.04769 -0.08194 -0.04838 C -0.0835 -0.04931 -0.08524 -0.05 -0.0868 -0.05093 C -0.08802 -0.05162 -0.08923 -0.05278 -0.09062 -0.05347 C -0.09236 -0.0544 -0.09444 -0.05486 -0.09635 -0.05602 C -0.09826 -0.05718 -0.09999 -0.0588 -0.1019 -0.05972 C -0.10381 -0.06088 -0.1059 -0.06111 -0.10763 -0.06227 C -0.10937 -0.06343 -0.11076 -0.06505 -0.11249 -0.0662 C -0.11423 -0.06736 -0.11631 -0.06782 -0.11822 -0.06875 C -0.12048 -0.06991 -0.12256 -0.0713 -0.12482 -0.07245 C -0.12673 -0.07338 -0.12864 -0.07407 -0.13055 -0.075 C -0.13246 -0.07616 -0.13437 -0.07778 -0.13628 -0.07894 C -0.13871 -0.08032 -0.14131 -0.08125 -0.14392 -0.08264 C -0.15225 -0.0875 -0.15156 -0.08982 -0.16302 -0.09398 C -0.16909 -0.09653 -0.17118 -0.09699 -0.17725 -0.10046 C -0.19687 -0.11157 -0.16649 -0.09514 -0.18958 -0.11065 C -0.19166 -0.11204 -0.19409 -0.11204 -0.19618 -0.11319 C -0.19878 -0.11435 -0.20138 -0.11551 -0.20381 -0.1169 C -0.20624 -0.11829 -0.20833 -0.12037 -0.21059 -0.12199 C -0.2243 -0.13125 -0.20972 -0.12037 -0.22482 -0.12963 C -0.22708 -0.13102 -0.22916 -0.13333 -0.23142 -0.13472 C -0.23368 -0.13588 -0.23593 -0.13634 -0.23819 -0.13727 C -0.24843 -0.14167 -0.24288 -0.13958 -0.25156 -0.14491 C -0.25659 -0.14792 -0.26215 -0.14954 -0.26666 -0.1537 C -0.28124 -0.16667 -0.26302 -0.15069 -0.27916 -0.16389 C -0.28107 -0.16551 -0.28281 -0.16759 -0.28489 -0.16898 C -0.28732 -0.1706 -0.2901 -0.17107 -0.29253 -0.17269 C -0.30468 -0.18171 -0.30069 -0.18032 -0.30868 -0.18796 C -0.31041 -0.18982 -0.31249 -0.1912 -0.3144 -0.19306 C -0.31579 -0.19468 -0.31684 -0.19653 -0.31822 -0.19815 C -0.321 -0.20139 -0.32361 -0.20463 -0.32673 -0.20718 C -0.3302 -0.20995 -0.33229 -0.21111 -0.33524 -0.21458 C -0.34097 -0.2213 -0.33489 -0.2162 -0.34288 -0.22361 C -0.34583 -0.22639 -0.34826 -0.22778 -0.35156 -0.22986 C -0.35243 -0.23171 -0.35312 -0.23357 -0.35434 -0.23495 C -0.35572 -0.23657 -0.35746 -0.23773 -0.3592 -0.23889 C -0.36041 -0.23982 -0.3618 -0.24005 -0.36284 -0.24144 C -0.36527 -0.24398 -0.36684 -0.24815 -0.36961 -0.25023 C -0.37239 -0.25255 -0.37465 -0.25417 -0.37725 -0.25648 C -0.37847 -0.25787 -0.37986 -0.25903 -0.38107 -0.26042 C -0.38298 -0.26273 -0.38489 -0.26551 -0.3868 -0.26806 C -0.38767 -0.26921 -0.38888 -0.27037 -0.38958 -0.27176 C -0.39027 -0.27315 -0.39079 -0.27454 -0.39149 -0.27569 C -0.39374 -0.2794 -0.39444 -0.2794 -0.39722 -0.28194 C -0.40121 -0.29282 -0.39652 -0.28241 -0.4019 -0.28958 C -0.40312 -0.2912 -0.40364 -0.29329 -0.40486 -0.29468 C -0.40711 -0.29745 -0.41024 -0.29931 -0.41249 -0.30232 L -0.41822 -0.30995 C -0.41909 -0.31111 -0.41979 -0.31296 -0.421 -0.31366 C -0.42222 -0.31458 -0.42378 -0.31505 -0.42482 -0.3162 C -0.44045 -0.33287 -0.42204 -0.31505 -0.43437 -0.33148 C -0.43559 -0.3331 -0.43697 -0.33472 -0.43819 -0.33657 C -0.44079 -0.34074 -0.43923 -0.34074 -0.44288 -0.34421 C -0.44982 -0.35069 -0.44739 -0.3412 -0.45624 -0.35694 C -0.45885 -0.36157 -0.45954 -0.36319 -0.46284 -0.36713 C -0.46371 -0.36806 -0.46493 -0.36875 -0.46579 -0.36968 C -0.46736 -0.3713 -0.46892 -0.37315 -0.47048 -0.37477 C -0.47152 -0.37569 -0.47256 -0.37616 -0.47343 -0.37732 C -0.47447 -0.37847 -0.47517 -0.37986 -0.47621 -0.38102 C -0.47743 -0.38241 -0.47881 -0.38333 -0.48003 -0.38472 C -0.48402 -0.38982 -0.48767 -0.39491 -0.49149 -0.4 C -0.49236 -0.40139 -0.49322 -0.40278 -0.49427 -0.40394 C -0.49531 -0.40463 -0.49635 -0.40532 -0.49722 -0.40648 C -0.50243 -0.41343 -0.49739 -0.41042 -0.50295 -0.41273 C -0.50347 -0.41435 -0.50399 -0.41644 -0.50486 -0.41782 C -0.50555 -0.41898 -0.50677 -0.41968 -0.50763 -0.42037 C -0.5092 -0.42176 -0.51093 -0.42269 -0.51249 -0.42407 C -0.51354 -0.42523 -0.51423 -0.42685 -0.51527 -0.42801 C -0.51614 -0.42894 -0.51718 -0.42963 -0.51822 -0.43056 C -0.521 -0.43333 -0.52378 -0.43681 -0.52673 -0.43935 C -0.5276 -0.44028 -0.52864 -0.44097 -0.52951 -0.4419 C -0.53142 -0.44398 -0.53437 -0.44931 -0.53524 -0.45093 C -0.53593 -0.45208 -0.53645 -0.45347 -0.53715 -0.45463 C -0.53784 -0.45556 -0.53854 -0.45625 -0.53906 -0.45718 C -0.5394 -0.45857 -0.53906 -0.46065 -0.5401 -0.46111 C -0.54652 -0.46389 -0.5493 -0.45857 -0.55243 -0.46482 C -0.5526 -0.46528 -0.55243 -0.46574 -0.55243 -0.46597 L -0.55243 -0.46597 " pathEditMode="relative" ptsTypes="AAAAAAAAAAAAAAAAAAAAAAAAAA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5.55556E-7 -3.7037E-7 C 0.00156 -0.0044 0.0026 -0.00903 0.00469 -0.01273 C 0.01962 -0.0419 0.00278 -0.00301 0.01423 -0.02685 C 0.01528 -0.02917 0.0158 -0.03217 0.01701 -0.03449 C 0.0184 -0.0368 0.02031 -0.03842 0.02187 -0.04074 C 0.02517 -0.0456 0.02864 -0.05046 0.03142 -0.05602 C 0.04427 -0.08333 0.02778 -0.04954 0.04184 -0.075 C 0.04357 -0.07824 0.04479 -0.08194 0.04653 -0.08518 C 0.04809 -0.08796 0.04982 -0.09028 0.05139 -0.09282 C 0.0533 -0.09606 0.05503 -0.09977 0.05712 -0.10301 C 0.06024 -0.1081 0.06371 -0.11273 0.06666 -0.11829 C 0.06944 -0.12384 0.0717 -0.13009 0.07517 -0.13472 C 0.07673 -0.1368 0.07847 -0.13889 0.07986 -0.1412 C 0.08142 -0.14352 0.08246 -0.1463 0.08368 -0.14861 C 0.08489 -0.15092 0.08646 -0.15278 0.0875 -0.15509 C 0.08871 -0.15717 0.08923 -0.15949 0.09045 -0.16134 C 0.09132 -0.16296 0.09236 -0.16389 0.09323 -0.16528 C 0.09462 -0.16736 0.096 -0.16944 0.09705 -0.17153 C 0.09809 -0.17361 0.09878 -0.17592 0.1 -0.17801 C 0.10243 -0.18241 0.10503 -0.18634 0.10764 -0.19051 C 0.10885 -0.19282 0.11041 -0.19467 0.11146 -0.19699 C 0.11232 -0.19907 0.11302 -0.20139 0.11423 -0.20324 C 0.11528 -0.20486 0.11684 -0.20579 0.11805 -0.20717 C 0.11875 -0.20926 0.11909 -0.21157 0.11996 -0.21342 C 0.12396 -0.22338 0.12135 -0.21435 0.12569 -0.22245 C 0.12656 -0.22384 0.12673 -0.22592 0.1276 -0.22755 C 0.12812 -0.22847 0.12899 -0.22917 0.12951 -0.23009 C 0.13021 -0.23125 0.13073 -0.23241 0.13142 -0.2338 C 0.13229 -0.23588 0.13298 -0.23819 0.1342 -0.24005 C 0.13507 -0.2412 0.13611 -0.2419 0.13715 -0.24259 C 0.13923 -0.25092 0.13646 -0.2419 0.14097 -0.25023 C 0.14166 -0.25185 0.14201 -0.25393 0.14288 -0.25532 C 0.14392 -0.25741 0.14548 -0.25856 0.1467 -0.26042 C 0.14861 -0.26366 0.15017 -0.26759 0.15243 -0.2706 C 0.15694 -0.27685 0.15521 -0.27361 0.15816 -0.27963 C 0.15989 -0.2868 0.15764 -0.28079 0.16371 -0.28588 C 0.16493 -0.2868 0.16562 -0.28842 0.16666 -0.28958 C 0.1684 -0.29699 0.16632 -0.29051 0.16944 -0.29606 C 0.17083 -0.29838 0.17205 -0.30116 0.17326 -0.3037 C 0.17396 -0.30486 0.1743 -0.30671 0.17517 -0.30741 L 0.17812 -0.30995 C 0.17916 -0.31296 0.18021 -0.31643 0.18194 -0.31898 C 0.18298 -0.3206 0.18455 -0.32222 0.18576 -0.32407 C 0.18715 -0.32639 0.18819 -0.32917 0.18958 -0.33171 C 0.1901 -0.33287 0.19062 -0.33426 0.19149 -0.33542 L 0.19618 -0.34167 C 0.19653 -0.34305 0.1967 -0.34444 0.19722 -0.3456 C 0.19896 -0.35023 0.19982 -0.3493 0.20191 -0.3544 C 0.20278 -0.35648 0.20312 -0.3588 0.20382 -0.36088 C 0.20434 -0.3625 0.20521 -0.36412 0.20573 -0.36597 C 0.20607 -0.36713 0.20625 -0.36852 0.20659 -0.36967 C 0.20816 -0.37315 0.20989 -0.37639 0.21146 -0.37986 C 0.21198 -0.38125 0.21284 -0.38241 0.21337 -0.38356 C 0.21389 -0.38542 0.21458 -0.38704 0.21528 -0.38866 C 0.21649 -0.39143 0.21771 -0.39375 0.21909 -0.3963 C 0.21962 -0.39768 0.22048 -0.39884 0.221 -0.40023 C 0.22153 -0.40185 0.22205 -0.4037 0.22291 -0.40532 C 0.22396 -0.40787 0.22534 -0.41042 0.22673 -0.41296 L 0.22864 -0.41667 C 0.23055 -0.42731 0.22812 -0.4169 0.23142 -0.42569 C 0.23194 -0.42685 0.23194 -0.42824 0.23246 -0.4294 C 0.23298 -0.43079 0.23385 -0.43171 0.23437 -0.4331 C 0.23507 -0.43565 0.23559 -0.43819 0.23628 -0.44074 L 0.23715 -0.44467 L 0.23819 -0.475 L 0.23819 -0.475 " pathEditMode="relative" ptsTypes="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2.77778E-6 0.00023 C -0.00191 -0.00393 -0.00364 -0.00741 -0.00538 -0.01134 C -0.00573 -0.0125 -0.00555 -0.01389 -0.00625 -0.01481 C -0.00694 -0.01597 -0.00816 -0.01643 -0.00885 -0.01736 C -0.00989 -0.01898 -0.01041 -0.02083 -0.01146 -0.02222 C -0.01701 -0.03032 -0.01493 -0.02106 -0.02187 -0.03588 C -0.02413 -0.04074 -0.02691 -0.0463 -0.02968 -0.05046 C -0.03073 -0.05208 -0.03212 -0.0537 -0.03316 -0.05532 C -0.03611 -0.06018 -0.03368 -0.05856 -0.0375 -0.06412 C -0.03854 -0.06528 -0.03975 -0.06643 -0.04097 -0.06759 C -0.04149 -0.06944 -0.04184 -0.07106 -0.04271 -0.07245 C -0.04323 -0.07361 -0.04479 -0.07384 -0.04531 -0.075 C -0.04618 -0.07685 -0.04635 -0.07917 -0.04705 -0.08125 C -0.05069 -0.09051 -0.04843 -0.08194 -0.05225 -0.08981 C -0.05625 -0.09768 -0.05156 -0.09213 -0.05659 -0.09699 C -0.05729 -0.09907 -0.05885 -0.10393 -0.06007 -0.10555 C -0.06093 -0.10717 -0.0625 -0.1081 -0.06354 -0.10949 C -0.06545 -0.11389 -0.06736 -0.11875 -0.06962 -0.12268 C -0.07048 -0.12454 -0.07135 -0.12616 -0.07222 -0.12778 C -0.07708 -0.13611 -0.06962 -0.12153 -0.07656 -0.13518 C -0.07708 -0.13611 -0.0776 -0.1375 -0.0783 -0.13889 C -0.07899 -0.14051 -0.08003 -0.14213 -0.0809 -0.14375 C -0.08142 -0.14491 -0.08194 -0.1463 -0.08264 -0.14745 C -0.08316 -0.14838 -0.08385 -0.14884 -0.08437 -0.14977 C -0.08524 -0.15139 -0.08611 -0.15324 -0.08698 -0.15486 C -0.08854 -0.16134 -0.0868 -0.15579 -0.09045 -0.16204 C -0.09462 -0.16898 -0.08958 -0.16227 -0.09392 -0.1706 C -0.09462 -0.17222 -0.09566 -0.17315 -0.09652 -0.1743 C -0.10017 -0.18055 -0.09618 -0.17592 -0.10087 -0.18055 C -0.10121 -0.1838 -0.10087 -0.18727 -0.10173 -0.19028 C -0.10208 -0.19167 -0.10382 -0.19167 -0.10434 -0.19282 C -0.10486 -0.19375 -0.10573 -0.20069 -0.10607 -0.20116 C -0.10677 -0.20324 -0.10781 -0.20463 -0.10868 -0.20625 C -0.11284 -0.21551 -0.10746 -0.20671 -0.11302 -0.21736 C -0.11354 -0.21829 -0.11423 -0.21898 -0.11475 -0.21967 C -0.11684 -0.2287 -0.11562 -0.22477 -0.11823 -0.23217 C -0.11996 -0.24167 -0.11788 -0.23217 -0.1217 -0.24167 C -0.12205 -0.24305 -0.12205 -0.24444 -0.12257 -0.2456 C -0.12552 -0.25278 -0.12413 -0.24815 -0.12691 -0.25278 C -0.12743 -0.25393 -0.12795 -0.25532 -0.12864 -0.25648 C -0.12951 -0.25833 -0.13038 -0.25972 -0.13125 -0.26134 C -0.13264 -0.26782 -0.13107 -0.26273 -0.13472 -0.26875 C -0.1408 -0.27893 -0.13142 -0.26528 -0.13906 -0.27616 C -0.1408 -0.2838 -0.13941 -0.2787 -0.14514 -0.28958 L -0.14514 -0.28935 C -0.14566 -0.2912 -0.146 -0.29305 -0.14687 -0.29444 C -0.14843 -0.29722 -0.15069 -0.29884 -0.15208 -0.30185 L -0.15555 -0.30926 C -0.15607 -0.31042 -0.15659 -0.3118 -0.15729 -0.31296 C -0.15816 -0.31412 -0.1592 -0.31528 -0.15989 -0.31667 C -0.16111 -0.31898 -0.16215 -0.32153 -0.16337 -0.32384 C -0.16389 -0.32523 -0.16441 -0.32662 -0.1651 -0.32778 C -0.16597 -0.32893 -0.16684 -0.32986 -0.16771 -0.33125 C -0.16823 -0.33241 -0.16875 -0.3338 -0.16944 -0.33518 C -0.17014 -0.33657 -0.17118 -0.33842 -0.17205 -0.33981 C -0.17291 -0.3412 -0.17378 -0.34236 -0.17465 -0.34352 C -0.17534 -0.34467 -0.17569 -0.34606 -0.17639 -0.34722 C -0.17725 -0.34884 -0.17812 -0.35046 -0.17899 -0.35208 C -0.17951 -0.35347 -0.18003 -0.35486 -0.18073 -0.35579 C -0.18246 -0.35833 -0.18455 -0.36042 -0.18593 -0.36319 C -0.19149 -0.375 -0.18264 -0.35648 -0.19027 -0.37176 C -0.19149 -0.3743 -0.19253 -0.37662 -0.19375 -0.37917 C -0.19427 -0.38055 -0.19462 -0.38194 -0.19548 -0.38287 L -0.19809 -0.38518 C -0.19843 -0.38657 -0.19843 -0.38773 -0.19896 -0.38889 C -0.20173 -0.39398 -0.20277 -0.38842 -0.19982 -0.39491 C -0.20017 -0.39792 -0.20034 -0.40069 -0.20069 -0.4037 C -0.20069 -0.40347 -0.20277 -0.41296 -0.2033 -0.41458 L -0.20503 -0.42199 C -0.20538 -0.42338 -0.20573 -0.42454 -0.20573 -0.42592 L -0.20573 -0.43287 L -0.20573 -0.43287 " pathEditMode="relative" rAng="0" ptsTypes="AAAAAAAAAAAAAAAAAAAAAAAAAAAAA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620688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Дорожные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знаки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96752"/>
            <a:ext cx="3456383" cy="270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816424" cy="263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35283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784600"/>
            <a:ext cx="3714750" cy="274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3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картинке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ведет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себя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правильно,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а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правильно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08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Правильно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77281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Не правильно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71688" y="2204864"/>
            <a:ext cx="4646612" cy="4653136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2204864"/>
            <a:ext cx="4646612" cy="4653136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348880"/>
            <a:ext cx="9779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348880"/>
            <a:ext cx="100012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348880"/>
            <a:ext cx="1000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348880"/>
            <a:ext cx="1006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55776" y="1071563"/>
            <a:ext cx="5349875" cy="5786437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1071563"/>
            <a:ext cx="5349875" cy="57864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752" y="404664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Помести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знаки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нужное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окно</a:t>
            </a:r>
            <a:endParaRPr lang="ru-RU" sz="2800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73016"/>
            <a:ext cx="12144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11922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941168"/>
            <a:ext cx="1214438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501008"/>
            <a:ext cx="122713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04664"/>
            <a:ext cx="4332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Тротуар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проезжая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часть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412776"/>
            <a:ext cx="7272808" cy="4945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</TotalTime>
  <Words>295</Words>
  <Application>Microsoft Office PowerPoint</Application>
  <PresentationFormat>Экран (4:3)</PresentationFormat>
  <Paragraphs>45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72</cp:revision>
  <dcterms:created xsi:type="dcterms:W3CDTF">2024-11-24T16:59:10Z</dcterms:created>
  <dcterms:modified xsi:type="dcterms:W3CDTF">2024-11-25T10:13:47Z</dcterms:modified>
</cp:coreProperties>
</file>