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6600FF"/>
    <a:srgbClr val="9966FF"/>
    <a:srgbClr val="9933FF"/>
    <a:srgbClr val="CC66FF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FF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4AA37-72F1-45DE-A20F-D38DCC630AEA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FEB37-CD10-433D-BC21-CCD6D9244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?q=%F1%EE%EB%ED%FB%F8%EA%EE+%E8%E7%EE%E1%F0%E0%E6%E5%ED%E8%E5&amp;utf8in=1&amp;fr=ff3tb" TargetMode="External"/><Relationship Id="rId2" Type="http://schemas.openxmlformats.org/officeDocument/2006/relationships/hyperlink" Target="http://s50.radikal.ru/i129/1109/7d/794dd14fabc3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uzofon.com/search/%D0%BD%D0%BE%D0%B2%D0%BE%D0%B3%D0%BE%D0%B4%D0%BD%D1%8F%D1%8F%20%D0%B4%D0%B5%D1%82%D1%81%D0%BA%D0%B0%D1%8F%20%D1%81%D1%82%D1%83%D0%B4%D0%B8%D1%8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.jpe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39212" y="3068960"/>
            <a:ext cx="3931568" cy="298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0000" y="1025814"/>
            <a:ext cx="8424000" cy="1512000"/>
          </a:xfrm>
          <a:prstGeom prst="rect">
            <a:avLst/>
          </a:prstGeom>
          <a:solidFill>
            <a:srgbClr val="9966FF">
              <a:alpha val="51000"/>
            </a:srgbClr>
          </a:solidFill>
          <a:ln w="57150"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+mj-lt"/>
              </a:rPr>
              <a:t>Английские глаголы</a:t>
            </a:r>
            <a:endParaRPr lang="ru-RU" sz="7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49237" y="4941168"/>
            <a:ext cx="5518907" cy="1677382"/>
          </a:xfrm>
          <a:prstGeom prst="rect">
            <a:avLst/>
          </a:prstGeom>
          <a:solidFill>
            <a:srgbClr val="9966FF">
              <a:alpha val="17000"/>
            </a:srgbClr>
          </a:solidFill>
          <a:ln w="25400">
            <a:solidFill>
              <a:srgbClr val="6600FF"/>
            </a:solidFill>
          </a:ln>
        </p:spPr>
        <p:txBody>
          <a:bodyPr wrap="square" rtlCol="0">
            <a:spAutoFit/>
          </a:bodyPr>
          <a:lstStyle/>
          <a:p>
            <a:endParaRPr lang="ru-RU" sz="500" b="1" dirty="0" smtClean="0"/>
          </a:p>
          <a:p>
            <a:endParaRPr lang="ru-RU" sz="500" b="1" dirty="0"/>
          </a:p>
          <a:p>
            <a:endParaRPr lang="ru-RU" sz="500" b="1" dirty="0" smtClean="0"/>
          </a:p>
          <a:p>
            <a:r>
              <a:rPr lang="ru-RU" sz="3200" b="1" dirty="0" smtClean="0"/>
              <a:t>Данилина Любовь Ивановна</a:t>
            </a:r>
            <a:endParaRPr lang="ru-RU" sz="3200" b="1" dirty="0"/>
          </a:p>
          <a:p>
            <a:r>
              <a:rPr lang="ru-RU" sz="2800" dirty="0"/>
              <a:t>у</a:t>
            </a:r>
            <a:r>
              <a:rPr lang="ru-RU" sz="2800" dirty="0" smtClean="0"/>
              <a:t>читель английского языка,</a:t>
            </a:r>
          </a:p>
          <a:p>
            <a:r>
              <a:rPr lang="ru-RU" sz="2800" dirty="0" smtClean="0"/>
              <a:t>ГБОУ СОШ № 7 город Похвистнево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1886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b="1" dirty="0" smtClean="0">
                <a:solidFill>
                  <a:srgbClr val="6600CC"/>
                </a:solidFill>
              </a:rPr>
              <a:t>ТРЕНАЖЕР</a:t>
            </a:r>
            <a:endParaRPr lang="ru-RU" sz="5400" b="1" dirty="0">
              <a:solidFill>
                <a:srgbClr val="6600CC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6 C -0.00521 0.02732 -0.01042 0.05486 -0.0191 0.07963 C -0.02778 0.1044 -0.04236 0.13125 -0.05191 0.14884 C -0.06146 0.16644 -0.06511 0.17361 -0.07691 0.18472 C -0.08872 0.19584 -0.11007 0.2088 -0.12292 0.21551 C -0.13577 0.22222 -0.13524 0.21898 -0.15382 0.2257 C -0.1724 0.23241 -0.20868 0.25093 -0.23455 0.25648 C -0.26042 0.26204 -0.28455 0.2625 -0.30955 0.25903 C -0.33455 0.25556 -0.35833 0.24537 -0.38455 0.23588 C -0.41077 0.22639 -0.45018 0.21227 -0.46719 0.20255 C -0.4842 0.19283 -0.48299 0.18912 -0.48646 0.17709 C -0.48993 0.16505 -0.48577 0.14491 -0.48837 0.13079 C -0.49097 0.11667 -0.50382 0.10602 -0.50191 0.09236 C -0.5 0.07871 -0.48403 0.0588 -0.47691 0.04884 C -0.46979 0.03889 -0.46667 0.04051 -0.45955 0.03334 C -0.45243 0.02616 -0.44323 0.0132 -0.43455 0.00509 C -0.42587 -0.00301 -0.41476 -0.01065 -0.40764 -0.01528 C -0.40052 -0.01991 -0.40018 -0.01991 -0.39219 -0.02291 C -0.3842 -0.02592 -0.36719 -0.03125 -0.35955 -0.03333 C -0.35191 -0.03541 -0.35208 -0.03541 -0.34601 -0.03588 C -0.33993 -0.03634 -0.33021 -0.03541 -0.32292 -0.03588 C -0.31563 -0.03634 -0.31111 -0.03588 -0.30191 -0.03842 C -0.29271 -0.04097 -0.27656 -0.04954 -0.26719 -0.05116 C -0.25781 -0.05278 -0.25434 -0.04954 -0.24601 -0.04861 C -0.23768 -0.04768 -0.22361 -0.04815 -0.21719 -0.04606 C -0.21077 -0.04398 -0.21024 -0.04051 -0.20764 -0.03588 C -0.20504 -0.03125 -0.20278 -0.02083 -0.20191 -0.01782 " pathEditMode="relative" ptsTypes="aaaaaaaaaaaaaaaaaaaaaaaaaaA">
                                      <p:cBhvr>
                                        <p:cTn id="11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39552" y="360000"/>
            <a:ext cx="8280920" cy="1052776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en-US" sz="6600" b="1" dirty="0" smtClean="0">
                <a:solidFill>
                  <a:srgbClr val="6600CC"/>
                </a:solidFill>
              </a:rPr>
              <a:t>to</a:t>
            </a:r>
            <a:r>
              <a:rPr lang="ru-RU" sz="6600" b="1" dirty="0" smtClean="0">
                <a:solidFill>
                  <a:srgbClr val="6600CC"/>
                </a:solidFill>
              </a:rPr>
              <a:t> </a:t>
            </a:r>
            <a:r>
              <a:rPr lang="en-US" sz="6600" b="1" dirty="0">
                <a:solidFill>
                  <a:srgbClr val="6600CC"/>
                </a:solidFill>
              </a:rPr>
              <a:t>m</a:t>
            </a:r>
            <a:r>
              <a:rPr lang="en-US" sz="6600" b="1" dirty="0" smtClean="0">
                <a:solidFill>
                  <a:srgbClr val="6600CC"/>
                </a:solidFill>
              </a:rPr>
              <a:t>eet</a:t>
            </a:r>
            <a:endParaRPr lang="ru-RU" sz="6600" b="1" dirty="0">
              <a:solidFill>
                <a:srgbClr val="6600CC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306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встречать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идти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приходить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558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слышать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5" name="Picture 7" descr="C:\Users\Sof 7\Desktop\0_9adce_a9d31284_X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247" y="846326"/>
            <a:ext cx="2300360" cy="182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5921 C -0.00782 0.02799 -0.01493 -0.003 -0.02361 -0.03284 C -0.03229 -0.06267 -0.04705 -0.09458 -0.05243 -0.12026 C -0.05782 -0.14593 -0.0566 -0.16628 -0.05625 -0.18686 C -0.05591 -0.20744 -0.05434 -0.22548 -0.05052 -0.24329 C -0.0467 -0.2611 -0.03664 -0.27682 -0.03316 -0.2944 C -0.02969 -0.31221 -0.02969 -0.3358 -0.02934 -0.34852 C -0.029 -0.36124 -0.03698 -0.36517 -0.03125 -0.37164 C -0.02552 -0.37812 -0.00695 -0.38436 0.00521 -0.38691 C 0.01736 -0.38945 0.03073 -0.39084 0.04184 -0.38691 C 0.05295 -0.38297 0.0658 -0.37789 0.07257 -0.36378 C 0.07934 -0.34967 0.08125 -0.3247 0.08211 -0.30226 C 0.08298 -0.28006 0.07986 -0.25416 0.0783 -0.23034 C 0.07673 -0.20652 0.07604 -0.18177 0.07257 -0.15865 C 0.06909 -0.13552 0.05868 -0.11332 0.05711 -0.09204 C 0.05555 -0.07076 0.05955 -0.04787 0.06302 -0.03029 C 0.06649 -0.01272 0.07934 0.00093 0.0783 0.01319 C 0.07725 0.02544 0.06701 0.03423 0.05711 0.04394 C 0.04722 0.05366 0.03125 0.06661 0.01875 0.07216 C 0.00625 0.07771 -0.00382 0.0828 -0.01789 0.07725 C -0.03195 0.0717 -0.05782 0.05204 -0.0658 0.03886 C -0.07379 0.02567 -0.07344 0.01573 -0.0658 -0.00231 C -0.05816 -0.02035 -0.03316 -0.04579 -0.01979 -0.06915 C -0.00643 -0.09227 0.00625 -0.12211 0.01493 -0.14084 C 0.02361 -0.15957 0.02795 -0.16651 0.03211 -0.18177 C 0.03628 -0.19704 0.03871 -0.22433 0.03993 -0.23288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043608" y="360000"/>
            <a:ext cx="6840760" cy="980768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en-US" sz="6600" b="1" dirty="0" smtClean="0">
                <a:solidFill>
                  <a:srgbClr val="6600CC"/>
                </a:solidFill>
              </a:rPr>
              <a:t>to</a:t>
            </a:r>
            <a:r>
              <a:rPr lang="ru-RU" sz="6600" b="1" dirty="0" smtClean="0">
                <a:solidFill>
                  <a:srgbClr val="6600CC"/>
                </a:solidFill>
              </a:rPr>
              <a:t> </a:t>
            </a:r>
            <a:r>
              <a:rPr lang="en-US" sz="6600" b="1" dirty="0">
                <a:solidFill>
                  <a:srgbClr val="6600CC"/>
                </a:solidFill>
              </a:rPr>
              <a:t>d</a:t>
            </a:r>
            <a:r>
              <a:rPr lang="en-US" sz="6600" b="1" dirty="0" smtClean="0">
                <a:solidFill>
                  <a:srgbClr val="6600CC"/>
                </a:solidFill>
              </a:rPr>
              <a:t>rink</a:t>
            </a:r>
            <a:endParaRPr lang="ru-RU" sz="6600" b="1" dirty="0">
              <a:solidFill>
                <a:srgbClr val="6600CC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пить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558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читать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делать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306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жить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026" name="Picture 2" descr="C:\Users\Sof 7\Desktop\sun08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25722"/>
            <a:ext cx="2177831" cy="22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29 0.06985 C 3.33333E-6 0.03863 -0.00712 0.00764 -0.0158 -0.0222 C -0.02448 -0.05203 -0.03924 -0.08395 -0.04462 -0.10962 C -0.05 -0.13529 -0.04879 -0.15564 -0.04844 -0.17622 C -0.04809 -0.1968 -0.04653 -0.21484 -0.04271 -0.23265 C -0.03889 -0.25046 -0.02882 -0.26618 -0.02535 -0.28376 C -0.02188 -0.30157 -0.02188 -0.32516 -0.02153 -0.33788 C -0.02118 -0.3506 -0.02917 -0.35453 -0.02344 -0.361 C -0.01771 -0.36748 0.00086 -0.37372 0.01302 -0.37627 C 0.02517 -0.37881 0.03854 -0.3802 0.04965 -0.37627 C 0.06076 -0.37234 0.07361 -0.36725 0.08038 -0.35314 C 0.08715 -0.33903 0.08906 -0.31406 0.08993 -0.29162 C 0.0908 -0.26942 0.08767 -0.24352 0.08611 -0.2197 C 0.08455 -0.19588 0.08385 -0.17113 0.08038 -0.14801 C 0.07691 -0.12488 0.06649 -0.10268 0.06493 -0.0814 C 0.06336 -0.06013 0.06736 -0.03723 0.07083 -0.01965 C 0.0743 -0.00208 0.08715 0.01157 0.08611 0.02382 C 0.08507 0.03608 0.07482 0.04487 0.06493 0.05458 C 0.05503 0.0643 0.03906 0.07725 0.02656 0.0828 C 0.01406 0.08835 0.00399 0.09344 -0.01007 0.08789 C -0.02414 0.08234 -0.05 0.06268 -0.05799 0.0495 C -0.06598 0.03631 -0.06563 0.02637 -0.05799 0.00833 C -0.05035 -0.00971 -0.02535 -0.03515 -0.01198 -0.05851 C 0.00139 -0.08163 0.01406 -0.11147 0.02274 -0.1302 C 0.03142 -0.14893 0.03576 -0.15587 0.03993 -0.17113 C 0.04409 -0.1864 0.04652 -0.21369 0.04774 -0.22224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755576" y="489083"/>
            <a:ext cx="7776864" cy="1088760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</a:p>
          <a:p>
            <a:pPr algn="ctr">
              <a:defRPr/>
            </a:pPr>
            <a:endParaRPr lang="ru-RU" sz="800" b="1" dirty="0" smtClean="0">
              <a:solidFill>
                <a:srgbClr val="6600CC"/>
              </a:solidFill>
            </a:endParaRPr>
          </a:p>
          <a:p>
            <a:pPr algn="ctr">
              <a:defRPr/>
            </a:pPr>
            <a:endParaRPr lang="ru-RU" sz="800" b="1" dirty="0">
              <a:solidFill>
                <a:srgbClr val="6600CC"/>
              </a:solidFill>
            </a:endParaRPr>
          </a:p>
          <a:p>
            <a:pPr algn="ctr">
              <a:defRPr/>
            </a:pPr>
            <a:endParaRPr lang="ru-RU" sz="800" b="1" dirty="0" smtClean="0">
              <a:solidFill>
                <a:srgbClr val="6600CC"/>
              </a:solidFill>
            </a:endParaRPr>
          </a:p>
          <a:p>
            <a:pPr algn="ctr">
              <a:defRPr/>
            </a:pPr>
            <a:endParaRPr lang="ru-RU" sz="800" b="1" dirty="0">
              <a:solidFill>
                <a:srgbClr val="6600CC"/>
              </a:solidFill>
            </a:endParaRPr>
          </a:p>
          <a:p>
            <a:pPr algn="ctr">
              <a:defRPr/>
            </a:pPr>
            <a:r>
              <a:rPr lang="en-US" sz="6600" b="1" dirty="0" smtClean="0">
                <a:solidFill>
                  <a:srgbClr val="6600CC"/>
                </a:solidFill>
              </a:rPr>
              <a:t>to</a:t>
            </a:r>
            <a:r>
              <a:rPr lang="ru-RU" sz="6600" b="1" dirty="0" smtClean="0">
                <a:solidFill>
                  <a:srgbClr val="6600CC"/>
                </a:solidFill>
              </a:rPr>
              <a:t> </a:t>
            </a:r>
            <a:r>
              <a:rPr lang="en-US" sz="6600" b="1" dirty="0">
                <a:solidFill>
                  <a:srgbClr val="6600CC"/>
                </a:solidFill>
              </a:rPr>
              <a:t>e</a:t>
            </a:r>
            <a:r>
              <a:rPr lang="en-US" sz="6600" b="1" dirty="0" smtClean="0">
                <a:solidFill>
                  <a:srgbClr val="6600CC"/>
                </a:solidFill>
              </a:rPr>
              <a:t>at</a:t>
            </a:r>
            <a:r>
              <a:rPr lang="ru-RU" sz="6600" b="1" dirty="0" smtClean="0">
                <a:solidFill>
                  <a:srgbClr val="6600CC"/>
                </a:solidFill>
              </a:rPr>
              <a:t/>
            </a:r>
            <a:br>
              <a:rPr lang="ru-RU" sz="6600" b="1" dirty="0" smtClean="0">
                <a:solidFill>
                  <a:srgbClr val="6600CC"/>
                </a:solidFill>
              </a:rPr>
            </a:br>
            <a:endParaRPr lang="ru-RU" sz="6600" b="1" dirty="0" smtClean="0">
              <a:solidFill>
                <a:srgbClr val="6600CC"/>
              </a:solidFill>
            </a:endParaRPr>
          </a:p>
          <a:p>
            <a:pPr algn="ctr">
              <a:defRPr/>
            </a:pPr>
            <a:endParaRPr lang="ru-RU" sz="2800" b="1" dirty="0">
              <a:solidFill>
                <a:srgbClr val="6600CC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558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endParaRPr lang="ru-RU" sz="3600" b="1" dirty="0" err="1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Calibri" pitchFamily="34" charset="0"/>
              </a:rPr>
              <a:t>е</a:t>
            </a:r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сть, кушать</a:t>
            </a:r>
          </a:p>
          <a:p>
            <a:pPr algn="ctr"/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306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играть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любить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иметь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5" name="Picture 7" descr="C:\Users\Sof 7\Desktop\0_9adce_a9d31284_X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640" y="546576"/>
            <a:ext cx="2300360" cy="182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5921 C -0.00782 0.02799 -0.01493 -0.003 -0.02361 -0.03284 C -0.03229 -0.06267 -0.04705 -0.09458 -0.05243 -0.12026 C -0.05782 -0.14593 -0.0566 -0.16628 -0.05625 -0.18686 C -0.05591 -0.20744 -0.05434 -0.22548 -0.05052 -0.24329 C -0.0467 -0.2611 -0.03664 -0.27682 -0.03316 -0.2944 C -0.02969 -0.31221 -0.02969 -0.3358 -0.02934 -0.34852 C -0.029 -0.36124 -0.03698 -0.36517 -0.03125 -0.37164 C -0.02552 -0.37812 -0.00695 -0.38436 0.00521 -0.38691 C 0.01736 -0.38945 0.03073 -0.39084 0.04184 -0.38691 C 0.05295 -0.38297 0.0658 -0.37789 0.07257 -0.36378 C 0.07934 -0.34967 0.08125 -0.3247 0.08211 -0.30226 C 0.08298 -0.28006 0.07986 -0.25416 0.0783 -0.23034 C 0.07673 -0.20652 0.07604 -0.18177 0.07257 -0.15865 C 0.06909 -0.13552 0.05868 -0.11332 0.05711 -0.09204 C 0.05555 -0.07076 0.05955 -0.04787 0.06302 -0.03029 C 0.06649 -0.01272 0.07934 0.00093 0.0783 0.01319 C 0.07725 0.02544 0.06701 0.03423 0.05711 0.04394 C 0.04722 0.05366 0.03125 0.06661 0.01875 0.07216 C 0.00625 0.07771 -0.00382 0.0828 -0.01789 0.07725 C -0.03195 0.0717 -0.05782 0.05204 -0.0658 0.03886 C -0.07379 0.02567 -0.07344 0.01573 -0.0658 -0.00231 C -0.05816 -0.02035 -0.03316 -0.04579 -0.01979 -0.06915 C -0.00643 -0.09227 0.00625 -0.12211 0.01493 -0.14084 C 0.02361 -0.15957 0.02795 -0.16651 0.03211 -0.18177 C 0.03628 -0.19704 0.03871 -0.22433 0.03993 -0.23288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683568" y="324000"/>
            <a:ext cx="7704856" cy="1224000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</a:p>
          <a:p>
            <a:pPr algn="ctr">
              <a:defRPr/>
            </a:pPr>
            <a:endParaRPr lang="ru-RU" sz="800" b="1" dirty="0" smtClean="0">
              <a:solidFill>
                <a:srgbClr val="6600CC"/>
              </a:solidFill>
            </a:endParaRPr>
          </a:p>
          <a:p>
            <a:pPr algn="ctr">
              <a:defRPr/>
            </a:pPr>
            <a:endParaRPr lang="ru-RU" sz="800" b="1" dirty="0">
              <a:solidFill>
                <a:srgbClr val="6600CC"/>
              </a:solidFill>
            </a:endParaRPr>
          </a:p>
          <a:p>
            <a:pPr algn="ctr">
              <a:defRPr/>
            </a:pPr>
            <a:endParaRPr lang="ru-RU" sz="800" b="1" dirty="0" smtClean="0">
              <a:solidFill>
                <a:srgbClr val="6600CC"/>
              </a:solidFill>
            </a:endParaRPr>
          </a:p>
          <a:p>
            <a:pPr algn="ctr">
              <a:defRPr/>
            </a:pPr>
            <a:r>
              <a:rPr lang="en-US" sz="6600" b="1" dirty="0" smtClean="0">
                <a:solidFill>
                  <a:srgbClr val="6600CC"/>
                </a:solidFill>
              </a:rPr>
              <a:t>to</a:t>
            </a:r>
            <a:r>
              <a:rPr lang="ru-RU" sz="6600" b="1" dirty="0" smtClean="0">
                <a:solidFill>
                  <a:srgbClr val="6600CC"/>
                </a:solidFill>
              </a:rPr>
              <a:t> </a:t>
            </a:r>
            <a:r>
              <a:rPr lang="en-US" sz="6600" b="1" dirty="0" smtClean="0">
                <a:solidFill>
                  <a:srgbClr val="6600CC"/>
                </a:solidFill>
              </a:rPr>
              <a:t>count</a:t>
            </a:r>
            <a:r>
              <a:rPr lang="ru-RU" sz="6600" b="1" dirty="0" smtClean="0">
                <a:solidFill>
                  <a:srgbClr val="6600CC"/>
                </a:solidFill>
              </a:rPr>
              <a:t/>
            </a:r>
            <a:br>
              <a:rPr lang="ru-RU" sz="6600" b="1" dirty="0" smtClean="0">
                <a:solidFill>
                  <a:srgbClr val="6600CC"/>
                </a:solidFill>
              </a:rPr>
            </a:br>
            <a:endParaRPr lang="ru-RU" sz="6600" b="1" dirty="0" smtClean="0">
              <a:solidFill>
                <a:srgbClr val="6600CC"/>
              </a:solidFill>
            </a:endParaRPr>
          </a:p>
          <a:p>
            <a:pPr algn="ctr">
              <a:defRPr/>
            </a:pPr>
            <a:endParaRPr lang="ru-RU" sz="2800" b="1" dirty="0">
              <a:solidFill>
                <a:srgbClr val="6600CC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558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endParaRPr lang="ru-RU" sz="3600" b="1" dirty="0" err="1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считать</a:t>
            </a:r>
          </a:p>
          <a:p>
            <a:pPr algn="ctr"/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306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иметь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гулять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пить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52400" y="15240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C:\Users\Sof 7\Desktop\sun08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24000"/>
            <a:ext cx="2177831" cy="22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5921 C -0.00782 0.02799 -0.01493 -0.003 -0.02361 -0.03284 C -0.03229 -0.06267 -0.04705 -0.09458 -0.05243 -0.12026 C -0.05782 -0.14593 -0.0566 -0.16628 -0.05625 -0.18686 C -0.05591 -0.20744 -0.05434 -0.22548 -0.05052 -0.24329 C -0.0467 -0.2611 -0.03664 -0.27682 -0.03316 -0.2944 C -0.02969 -0.31221 -0.02969 -0.3358 -0.02934 -0.34852 C -0.029 -0.36124 -0.03698 -0.36517 -0.03125 -0.37164 C -0.02552 -0.37812 -0.00695 -0.38436 0.00521 -0.38691 C 0.01736 -0.38945 0.03073 -0.39084 0.04184 -0.38691 C 0.05295 -0.38297 0.0658 -0.37789 0.07257 -0.36378 C 0.07934 -0.34967 0.08125 -0.3247 0.08211 -0.30226 C 0.08298 -0.28006 0.07986 -0.25416 0.0783 -0.23034 C 0.07673 -0.20652 0.07604 -0.18177 0.07257 -0.15865 C 0.06909 -0.13552 0.05868 -0.11332 0.05711 -0.09204 C 0.05555 -0.07076 0.05955 -0.04787 0.06302 -0.03029 C 0.06649 -0.01272 0.07934 0.00093 0.0783 0.01319 C 0.07725 0.02544 0.06701 0.03423 0.05711 0.04394 C 0.04722 0.05366 0.03125 0.06661 0.01875 0.07216 C 0.00625 0.07771 -0.00382 0.0828 -0.01789 0.07725 C -0.03195 0.0717 -0.05782 0.05204 -0.0658 0.03886 C -0.07379 0.02567 -0.07344 0.01573 -0.0658 -0.00231 C -0.05816 -0.02035 -0.03316 -0.04579 -0.01979 -0.06915 C -0.00643 -0.09227 0.00625 -0.12211 0.01493 -0.14084 C 0.02361 -0.15957 0.02795 -0.16651 0.03211 -0.18177 C 0.03628 -0.19704 0.03871 -0.22433 0.03993 -0.23288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4318" y="836712"/>
            <a:ext cx="518457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6600CC"/>
                </a:solidFill>
              </a:rPr>
              <a:t>Успехов </a:t>
            </a:r>
          </a:p>
          <a:p>
            <a:pPr algn="ctr"/>
            <a:r>
              <a:rPr lang="ru-RU" sz="4400" b="1" dirty="0" smtClean="0">
                <a:solidFill>
                  <a:srgbClr val="6600CC"/>
                </a:solidFill>
              </a:rPr>
              <a:t>в изучении  английских </a:t>
            </a:r>
          </a:p>
          <a:p>
            <a:pPr algn="ctr"/>
            <a:r>
              <a:rPr lang="ru-RU" sz="4400" b="1" dirty="0" smtClean="0">
                <a:solidFill>
                  <a:srgbClr val="6600CC"/>
                </a:solidFill>
              </a:rPr>
              <a:t>глаголов !</a:t>
            </a:r>
            <a:endParaRPr lang="ru-RU" sz="4400" b="1" dirty="0">
              <a:solidFill>
                <a:srgbClr val="6600CC"/>
              </a:solidFill>
            </a:endParaRPr>
          </a:p>
        </p:txBody>
      </p:sp>
      <p:pic>
        <p:nvPicPr>
          <p:cNvPr id="7" name="Picture 2" descr="http://s50.radikal.ru/i129/1109/7d/794dd14fabc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00" y="3240000"/>
            <a:ext cx="3931568" cy="2988000"/>
          </a:xfrm>
          <a:prstGeom prst="rect">
            <a:avLst/>
          </a:prstGeom>
          <a:noFill/>
        </p:spPr>
      </p:pic>
      <p:pic>
        <p:nvPicPr>
          <p:cNvPr id="8" name="Picture 2" descr="C:\Users\Sof 7\Desktop\sun08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6672"/>
            <a:ext cx="2177831" cy="22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6 C -0.00521 0.02732 -0.01042 0.05486 -0.0191 0.07963 C -0.02778 0.1044 -0.04236 0.13125 -0.05191 0.14884 C -0.06146 0.16644 -0.06511 0.17361 -0.07691 0.18472 C -0.08872 0.19584 -0.11007 0.2088 -0.12292 0.21551 C -0.13577 0.22222 -0.13524 0.21898 -0.15382 0.2257 C -0.1724 0.23241 -0.20868 0.25093 -0.23455 0.25648 C -0.26042 0.26204 -0.28455 0.2625 -0.30955 0.25903 C -0.33455 0.25556 -0.35833 0.24537 -0.38455 0.23588 C -0.41077 0.22639 -0.45018 0.21227 -0.46719 0.20255 C -0.4842 0.19283 -0.48299 0.18912 -0.48646 0.17709 C -0.48993 0.16505 -0.48577 0.14491 -0.48837 0.13079 C -0.49097 0.11667 -0.50382 0.10602 -0.50191 0.09236 C -0.5 0.07871 -0.48403 0.0588 -0.47691 0.04884 C -0.46979 0.03889 -0.46667 0.04051 -0.45955 0.03334 C -0.45243 0.02616 -0.44323 0.0132 -0.43455 0.00509 C -0.42587 -0.00301 -0.41476 -0.01065 -0.40764 -0.01528 C -0.40052 -0.01991 -0.40018 -0.01991 -0.39219 -0.02291 C -0.3842 -0.02592 -0.36719 -0.03125 -0.35955 -0.03333 C -0.35191 -0.03541 -0.35208 -0.03541 -0.34601 -0.03588 C -0.33993 -0.03634 -0.33021 -0.03541 -0.32292 -0.03588 C -0.31563 -0.03634 -0.31111 -0.03588 -0.30191 -0.03842 C -0.29271 -0.04097 -0.27656 -0.04954 -0.26719 -0.05116 C -0.25781 -0.05278 -0.25434 -0.04954 -0.24601 -0.04861 C -0.23768 -0.04768 -0.22361 -0.04815 -0.21719 -0.04606 C -0.21077 -0.04398 -0.21024 -0.04051 -0.20764 -0.03588 C -0.20504 -0.03125 -0.20278 -0.02083 -0.20191 -0.01782 " pathEditMode="relative" ptsTypes="aaaaaaaaaaaaaaaaaaaaaaaa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000" y="432000"/>
            <a:ext cx="8064000" cy="55399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6600CC"/>
                </a:solidFill>
              </a:rPr>
              <a:t>ИСПОЛЬЗОВАННЫЕ РЕСУРСЫ</a:t>
            </a:r>
          </a:p>
          <a:p>
            <a:endParaRPr lang="ru-RU" dirty="0" smtClean="0"/>
          </a:p>
          <a:p>
            <a:r>
              <a:rPr lang="ru-RU" sz="2400" smtClean="0"/>
              <a:t>Изображение </a:t>
            </a:r>
            <a:r>
              <a:rPr lang="en-US" sz="240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://s50.radikal.ru/i129/1109/7d/794dd14fabc3.png</a:t>
            </a:r>
            <a:endParaRPr lang="ru-RU" sz="2400" dirty="0" smtClean="0"/>
          </a:p>
          <a:p>
            <a:r>
              <a:rPr lang="en-US" sz="2400" dirty="0">
                <a:hlinkClick r:id="rId3"/>
              </a:rPr>
              <a:t>http://go.mail.ru/search?q=%F1%EE%EB%ED%FB%F8%EA%EE+%</a:t>
            </a:r>
            <a:r>
              <a:rPr lang="en-US" sz="2400" dirty="0" smtClean="0">
                <a:hlinkClick r:id="rId3"/>
              </a:rPr>
              <a:t>E8%E7%EE%E1%F0%E0%E6%E5%ED%E8%E5&amp;utf8in=1&amp;fr=ff3tb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Музыка  </a:t>
            </a:r>
            <a:r>
              <a:rPr lang="en-US" sz="2400" u="sng" dirty="0" smtClean="0">
                <a:hlinkClick r:id="rId4"/>
              </a:rPr>
              <a:t>http://muzofon.com/search/%D0%BD%D0%BE%D0%B2%D0%BE%D0%B3%D0%BE%D0%B4%D0%BD%D1%8F%D1%8F%20%D0%B4%D0%B5%D1%82%D1%81%D0%BA%D0%B0%D1%8F%20%D1%81%D1%82%D1%83%D0%B4%D0%B8%D1%8F</a:t>
            </a:r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683568" y="404664"/>
            <a:ext cx="7776864" cy="936104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6600" b="1" dirty="0">
                <a:solidFill>
                  <a:srgbClr val="7030A0"/>
                </a:solidFill>
              </a:rPr>
              <a:t>t</a:t>
            </a:r>
            <a:r>
              <a:rPr lang="ru-RU" sz="6600" b="1" dirty="0" smtClean="0">
                <a:solidFill>
                  <a:srgbClr val="7030A0"/>
                </a:solidFill>
              </a:rPr>
              <a:t>о </a:t>
            </a:r>
            <a:r>
              <a:rPr lang="ru-RU" sz="6600" b="1" dirty="0">
                <a:solidFill>
                  <a:srgbClr val="7030A0"/>
                </a:solidFill>
              </a:rPr>
              <a:t>р</a:t>
            </a:r>
            <a:r>
              <a:rPr lang="en-US" sz="6600" b="1" dirty="0" smtClean="0">
                <a:solidFill>
                  <a:srgbClr val="7030A0"/>
                </a:solidFill>
              </a:rPr>
              <a:t>lay</a:t>
            </a:r>
            <a:endParaRPr lang="ru-RU" sz="6600" b="1" dirty="0">
              <a:solidFill>
                <a:srgbClr val="6600CC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306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играть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прыгать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летать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558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бегать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5" name="Picture 2" descr="C:\Users\Sof 7\Desktop\sun08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263" y="571500"/>
            <a:ext cx="2177831" cy="22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5921 C -0.00782 0.02799 -0.01493 -0.003 -0.02361 -0.03284 C -0.03229 -0.06267 -0.04705 -0.09458 -0.05243 -0.12026 C -0.05782 -0.14593 -0.0566 -0.16628 -0.05625 -0.18686 C -0.05591 -0.20744 -0.05434 -0.22548 -0.05052 -0.24329 C -0.0467 -0.2611 -0.03664 -0.27682 -0.03316 -0.2944 C -0.02969 -0.31221 -0.02969 -0.3358 -0.02934 -0.34852 C -0.029 -0.36124 -0.03698 -0.36517 -0.03125 -0.37164 C -0.02552 -0.37812 -0.00695 -0.38436 0.00521 -0.38691 C 0.01736 -0.38945 0.03073 -0.39084 0.04184 -0.38691 C 0.05295 -0.38297 0.0658 -0.37789 0.07257 -0.36378 C 0.07934 -0.34967 0.08125 -0.3247 0.08211 -0.30226 C 0.08298 -0.28006 0.07986 -0.25416 0.0783 -0.23034 C 0.07673 -0.20652 0.07604 -0.18177 0.07257 -0.15865 C 0.06909 -0.13552 0.05868 -0.11332 0.05711 -0.09204 C 0.05555 -0.07076 0.05955 -0.04787 0.06302 -0.03029 C 0.06649 -0.01272 0.07934 0.00093 0.0783 0.01319 C 0.07725 0.02544 0.06701 0.03423 0.05711 0.04394 C 0.04722 0.05366 0.03125 0.06661 0.01875 0.07216 C 0.00625 0.07771 -0.00382 0.0828 -0.01789 0.07725 C -0.03195 0.0717 -0.05782 0.05204 -0.0658 0.03886 C -0.07379 0.02567 -0.07344 0.01573 -0.0658 -0.00231 C -0.05816 -0.02035 -0.03316 -0.04579 -0.01979 -0.06915 C -0.00643 -0.09227 0.00625 -0.12211 0.01493 -0.14084 C 0.02361 -0.15957 0.02795 -0.16651 0.03211 -0.18177 C 0.03628 -0.19704 0.03871 -0.22433 0.03993 -0.23288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40000" y="332656"/>
            <a:ext cx="7992440" cy="720000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6600" b="1" dirty="0">
                <a:solidFill>
                  <a:srgbClr val="7030A0"/>
                </a:solidFill>
              </a:rPr>
              <a:t> </a:t>
            </a:r>
            <a:r>
              <a:rPr lang="en-US" sz="6600" b="1" dirty="0">
                <a:solidFill>
                  <a:srgbClr val="7030A0"/>
                </a:solidFill>
              </a:rPr>
              <a:t>h</a:t>
            </a:r>
            <a:r>
              <a:rPr lang="en-US" sz="6600" b="1" dirty="0" smtClean="0">
                <a:solidFill>
                  <a:srgbClr val="7030A0"/>
                </a:solidFill>
              </a:rPr>
              <a:t>ave </a:t>
            </a:r>
            <a:r>
              <a:rPr lang="en-US" sz="6600" b="1" dirty="0">
                <a:solidFill>
                  <a:srgbClr val="7030A0"/>
                </a:solidFill>
              </a:rPr>
              <a:t>got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558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иметь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любить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сидеть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306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считать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8" name="Picture 7" descr="C:\Users\Sof 7\Desktop\0_9adce_a9d31284_X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756" y="802481"/>
            <a:ext cx="2300360" cy="182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65587E-6 C -0.00729 -0.03122 -0.01441 -0.06221 -0.02309 -0.09205 C -0.03177 -0.12188 -0.04653 -0.15379 -0.05191 -0.17947 C -0.05729 -0.20514 -0.05608 -0.22549 -0.05573 -0.24607 C -0.05538 -0.26665 -0.05382 -0.28469 -0.05 -0.3025 C -0.04618 -0.32031 -0.03611 -0.33603 -0.03264 -0.35361 C -0.02917 -0.37142 -0.02917 -0.39501 -0.02882 -0.40773 C -0.02847 -0.42045 -0.03646 -0.42438 -0.03073 -0.43085 C -0.025 -0.43733 -0.00643 -0.44357 0.00573 -0.44612 C 0.01788 -0.44866 0.03125 -0.45005 0.04236 -0.44612 C 0.05347 -0.44218 0.06632 -0.4371 0.07309 -0.42299 C 0.07986 -0.40888 0.08177 -0.38391 0.08264 -0.36147 C 0.08351 -0.33927 0.08038 -0.31337 0.07882 -0.28955 C 0.07726 -0.26573 0.07656 -0.24098 0.07309 -0.21786 C 0.06962 -0.19473 0.0592 -0.17253 0.05764 -0.15125 C 0.05607 -0.12997 0.06007 -0.10708 0.06354 -0.0895 C 0.06701 -0.07193 0.07986 -0.05828 0.07882 -0.04602 C 0.07778 -0.03377 0.06753 -0.02498 0.05764 -0.01527 C 0.04774 -0.00555 0.03177 0.0074 0.01927 0.01295 C 0.00677 0.0185 -0.0033 0.02359 -0.01736 0.01804 C -0.03143 0.01249 -0.05729 -0.00717 -0.06528 -0.02035 C -0.07327 -0.03354 -0.07292 -0.04348 -0.06528 -0.06152 C -0.05764 -0.07956 -0.03264 -0.105 -0.01927 -0.12836 C -0.0059 -0.15148 0.00677 -0.18132 0.01545 -0.20005 C 0.02413 -0.21878 0.02847 -0.22572 0.03264 -0.24098 C 0.0368 -0.25625 0.03923 -0.28354 0.04045 -0.29209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40000" y="360000"/>
            <a:ext cx="7920432" cy="720000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6600" b="1" dirty="0">
                <a:solidFill>
                  <a:srgbClr val="7030A0"/>
                </a:solidFill>
              </a:rPr>
              <a:t> </a:t>
            </a:r>
            <a:r>
              <a:rPr lang="en-US" sz="6600" b="1" dirty="0">
                <a:solidFill>
                  <a:srgbClr val="7030A0"/>
                </a:solidFill>
              </a:rPr>
              <a:t>t</a:t>
            </a:r>
            <a:r>
              <a:rPr lang="ru-RU" sz="6600" b="1" dirty="0" smtClean="0">
                <a:solidFill>
                  <a:srgbClr val="7030A0"/>
                </a:solidFill>
              </a:rPr>
              <a:t>о </a:t>
            </a:r>
            <a:r>
              <a:rPr lang="en-US" sz="6600" b="1" dirty="0" err="1">
                <a:solidFill>
                  <a:srgbClr val="7030A0"/>
                </a:solidFill>
              </a:rPr>
              <a:t>l</a:t>
            </a:r>
            <a:r>
              <a:rPr lang="en-US" sz="6600" b="1" dirty="0" err="1" smtClean="0">
                <a:solidFill>
                  <a:srgbClr val="7030A0"/>
                </a:solidFill>
              </a:rPr>
              <a:t>ik</a:t>
            </a:r>
            <a:r>
              <a:rPr lang="ru-RU" sz="6600" b="1" dirty="0">
                <a:solidFill>
                  <a:srgbClr val="7030A0"/>
                </a:solidFill>
              </a:rPr>
              <a:t>e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180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любить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558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писать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делать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306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читать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5" name="Picture 2" descr="C:\Users\Sof 7\Desktop\sun08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6672"/>
            <a:ext cx="2177831" cy="22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0.05921 C -0.01563 0.02799 -0.02275 -0.003 -0.03143 -0.03284 C -0.04011 -0.06267 -0.05486 -0.09458 -0.06025 -0.12026 C -0.06563 -0.14593 -0.06441 -0.16628 -0.06407 -0.18686 C -0.06372 -0.20744 -0.06216 -0.22548 -0.05834 -0.24329 C -0.05452 -0.2611 -0.04445 -0.27682 -0.04098 -0.2944 C -0.0375 -0.31221 -0.0375 -0.3358 -0.03716 -0.34852 C -0.03681 -0.36124 -0.04479 -0.36517 -0.03907 -0.37164 C -0.03334 -0.37812 -0.01476 -0.38436 -0.00261 -0.38691 C 0.00955 -0.38945 0.02291 -0.39084 0.03402 -0.38691 C 0.04514 -0.38297 0.05798 -0.37789 0.06475 -0.36378 C 0.07152 -0.34967 0.07343 -0.3247 0.0743 -0.30226 C 0.07517 -0.28006 0.07205 -0.25416 0.07048 -0.23034 C 0.06892 -0.20652 0.06823 -0.18177 0.06475 -0.15865 C 0.06128 -0.13552 0.05086 -0.11332 0.0493 -0.09204 C 0.04774 -0.07076 0.05173 -0.04787 0.05521 -0.03029 C 0.05868 -0.01272 0.07152 0.00093 0.07048 0.01319 C 0.06944 0.02544 0.0592 0.03423 0.0493 0.04394 C 0.03941 0.05366 0.02343 0.06661 0.01093 0.07216 C -0.00157 0.07771 -0.01164 0.0828 -0.0257 0.07725 C -0.03976 0.0717 -0.06563 0.05204 -0.07361 0.03886 C -0.0816 0.02567 -0.08125 0.01573 -0.07361 -0.00231 C -0.06598 -0.02035 -0.04098 -0.04579 -0.02761 -0.06915 C -0.01424 -0.09227 -0.00157 -0.12211 0.00711 -0.14084 C 0.0158 -0.15957 0.02014 -0.16651 0.0243 -0.18177 C 0.02847 -0.19704 0.0309 -0.22433 0.03211 -0.23288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5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691680" y="360000"/>
            <a:ext cx="5688632" cy="980768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6600" b="1" dirty="0">
                <a:solidFill>
                  <a:srgbClr val="7030A0"/>
                </a:solidFill>
              </a:rPr>
              <a:t>t</a:t>
            </a:r>
            <a:r>
              <a:rPr lang="en-US" sz="6600" b="1" dirty="0" smtClean="0">
                <a:solidFill>
                  <a:srgbClr val="7030A0"/>
                </a:solidFill>
              </a:rPr>
              <a:t>o r</a:t>
            </a:r>
            <a:r>
              <a:rPr lang="en-US" sz="6600" b="1" dirty="0" smtClean="0">
                <a:solidFill>
                  <a:srgbClr val="6600CC"/>
                </a:solidFill>
              </a:rPr>
              <a:t>ead</a:t>
            </a:r>
            <a:endParaRPr lang="ru-RU" sz="6600" b="1" dirty="0">
              <a:solidFill>
                <a:srgbClr val="6600CC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endParaRPr lang="ru-RU" sz="3600" b="1" dirty="0" err="1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читать</a:t>
            </a:r>
          </a:p>
          <a:p>
            <a:pPr algn="ctr"/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558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гулять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помогать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306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встречать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5" name="Picture 7" descr="C:\Users\Sof 7\Desktop\0_9adce_a9d31284_X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756" y="606888"/>
            <a:ext cx="2300360" cy="182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29 0.05921 C 3.33333E-6 0.02799 -0.00712 -0.003 -0.0158 -0.03284 C -0.02448 -0.06267 -0.03924 -0.09458 -0.04462 -0.12026 C -0.05 -0.14593 -0.04879 -0.16628 -0.04844 -0.18686 C -0.04809 -0.20744 -0.04653 -0.22548 -0.04271 -0.24329 C -0.03889 -0.2611 -0.02882 -0.27682 -0.02535 -0.2944 C -0.02188 -0.31221 -0.02188 -0.3358 -0.02153 -0.34852 C -0.02118 -0.36124 -0.02917 -0.36517 -0.02344 -0.37164 C -0.01771 -0.37812 0.00086 -0.38436 0.01302 -0.38691 C 0.02517 -0.38945 0.03854 -0.39084 0.04965 -0.38691 C 0.06076 -0.38297 0.07361 -0.37789 0.08038 -0.36378 C 0.08715 -0.34967 0.08906 -0.3247 0.08993 -0.30226 C 0.0908 -0.28006 0.08767 -0.25416 0.08611 -0.23034 C 0.08455 -0.20652 0.08385 -0.18177 0.08038 -0.15865 C 0.07691 -0.13552 0.06649 -0.11332 0.06493 -0.09204 C 0.06336 -0.07076 0.06736 -0.04787 0.07083 -0.03029 C 0.0743 -0.01272 0.08715 0.00093 0.08611 0.01319 C 0.08507 0.02544 0.07482 0.03423 0.06493 0.04394 C 0.05503 0.05366 0.03906 0.06661 0.02656 0.07216 C 0.01406 0.07771 0.00399 0.0828 -0.01007 0.07725 C -0.02414 0.0717 -0.05 0.05204 -0.05799 0.03886 C -0.06598 0.02567 -0.06563 0.01573 -0.05799 -0.00231 C -0.05035 -0.02035 -0.02535 -0.04579 -0.01198 -0.06915 C 0.00139 -0.09227 0.01406 -0.12211 0.02274 -0.14084 C 0.03142 -0.15957 0.03576 -0.16651 0.03993 -0.18177 C 0.04409 -0.19704 0.04652 -0.22433 0.04774 -0.23288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043608" y="360000"/>
            <a:ext cx="7344816" cy="1052776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6600" b="1" dirty="0" smtClean="0">
                <a:solidFill>
                  <a:srgbClr val="7030A0"/>
                </a:solidFill>
              </a:rPr>
              <a:t>to write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306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endParaRPr lang="ru-RU" sz="3600" b="1" dirty="0" err="1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писать</a:t>
            </a:r>
          </a:p>
          <a:p>
            <a:pPr algn="ctr"/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558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считать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посещать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иметь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8" name="Picture 2" descr="C:\Users\Sof 7\Desktop\sun08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5540"/>
            <a:ext cx="2177831" cy="22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7 0.08025 C 0.00798 0.04903 0.00086 0.01804 -0.00782 -0.01179 C -0.0165 -0.04162 -0.03125 -0.07354 -0.03664 -0.09921 C -0.04202 -0.12488 -0.0408 -0.14523 -0.04045 -0.16581 C -0.04011 -0.1864 -0.03854 -0.20444 -0.03473 -0.22224 C -0.03091 -0.24005 -0.02084 -0.25578 -0.01736 -0.27335 C -0.01389 -0.29116 -0.01389 -0.31475 -0.01354 -0.32747 C -0.0132 -0.34019 -0.02118 -0.34412 -0.01545 -0.3506 C -0.00973 -0.35707 0.00885 -0.36332 0.021 -0.36586 C 0.03316 -0.3684 0.04652 -0.36979 0.05764 -0.36586 C 0.06875 -0.36193 0.08159 -0.35684 0.08836 -0.34273 C 0.09514 -0.32863 0.09705 -0.30365 0.09791 -0.28122 C 0.09878 -0.25902 0.09566 -0.23311 0.09409 -0.20929 C 0.09253 -0.18547 0.09184 -0.16073 0.08836 -0.1376 C 0.08489 -0.11447 0.07448 -0.09227 0.07291 -0.071 C 0.07135 -0.04972 0.07534 -0.02682 0.07882 -0.00925 C 0.08229 0.00833 0.09514 0.02197 0.09409 0.03423 C 0.09305 0.04649 0.08281 0.05528 0.07291 0.06499 C 0.06302 0.0747 0.04705 0.08765 0.03455 0.0932 C 0.02205 0.09876 0.01198 0.10384 -0.00209 0.09829 C -0.01615 0.09274 -0.04202 0.07308 -0.05 0.0599 C -0.05799 0.04672 -0.05764 0.03678 -0.05 0.01874 C -0.04236 0.0007 -0.01736 -0.02474 -0.004 -0.0481 C 0.00937 -0.07123 0.02205 -0.10106 0.03073 -0.11979 C 0.03941 -0.13853 0.04375 -0.14546 0.04791 -0.16073 C 0.05208 -0.17599 0.05451 -0.20328 0.05573 -0.21184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683568" y="324000"/>
            <a:ext cx="7776864" cy="1224000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6600" b="1" dirty="0">
                <a:solidFill>
                  <a:srgbClr val="6600CC"/>
                </a:solidFill>
              </a:rPr>
              <a:t>c</a:t>
            </a:r>
            <a:r>
              <a:rPr lang="en-US" sz="6600" b="1" dirty="0" smtClean="0">
                <a:solidFill>
                  <a:srgbClr val="6600CC"/>
                </a:solidFill>
              </a:rPr>
              <a:t>an</a:t>
            </a:r>
            <a:endParaRPr lang="ru-RU" sz="6600" b="1" dirty="0">
              <a:solidFill>
                <a:srgbClr val="6600CC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558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могу</a:t>
            </a:r>
            <a:r>
              <a:rPr lang="ru-RU" sz="3600" b="1" dirty="0">
                <a:solidFill>
                  <a:schemeClr val="bg1"/>
                </a:solidFill>
                <a:latin typeface="Calibri" pitchFamily="34" charset="0"/>
              </a:rPr>
              <a:t>, умею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306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делать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чистить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играть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5" name="Picture 7" descr="C:\Users\Sof 7\Desktop\0_9adce_a9d31284_X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640" y="779509"/>
            <a:ext cx="2300360" cy="182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29 0.08025 C 3.33333E-6 0.04903 -0.00712 0.01804 -0.0158 -0.01179 C -0.02448 -0.04162 -0.03924 -0.07354 -0.04462 -0.09921 C -0.05 -0.12488 -0.04879 -0.14523 -0.04844 -0.16581 C -0.04809 -0.1864 -0.04653 -0.20444 -0.04271 -0.22224 C -0.03889 -0.24005 -0.02882 -0.25578 -0.02535 -0.27335 C -0.02188 -0.29116 -0.02188 -0.31475 -0.02153 -0.32747 C -0.02118 -0.34019 -0.02917 -0.34412 -0.02344 -0.3506 C -0.01771 -0.35707 0.00086 -0.36332 0.01302 -0.36586 C 0.02517 -0.3684 0.03854 -0.36979 0.04965 -0.36586 C 0.06076 -0.36193 0.07361 -0.35684 0.08038 -0.34273 C 0.08715 -0.32863 0.08906 -0.30365 0.08993 -0.28122 C 0.0908 -0.25902 0.08767 -0.23311 0.08611 -0.20929 C 0.08455 -0.18547 0.08385 -0.16073 0.08038 -0.1376 C 0.07691 -0.11447 0.06649 -0.09227 0.06493 -0.071 C 0.06336 -0.04972 0.06736 -0.02682 0.07083 -0.00925 C 0.0743 0.00833 0.08715 0.02197 0.08611 0.03423 C 0.08507 0.04649 0.07482 0.05528 0.06493 0.06499 C 0.05503 0.0747 0.03906 0.08765 0.02656 0.0932 C 0.01406 0.09876 0.00399 0.10384 -0.01007 0.09829 C -0.02414 0.09274 -0.05 0.07308 -0.05799 0.0599 C -0.06598 0.04672 -0.06563 0.03678 -0.05799 0.01874 C -0.05035 0.0007 -0.02535 -0.02474 -0.01198 -0.0481 C 0.00139 -0.07123 0.01406 -0.10106 0.02274 -0.11979 C 0.03142 -0.13853 0.03576 -0.14546 0.03993 -0.16073 C 0.04409 -0.17599 0.04652 -0.20328 0.04774 -0.21184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683568" y="360000"/>
            <a:ext cx="7704856" cy="720000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6600" b="1" dirty="0">
                <a:solidFill>
                  <a:srgbClr val="7030A0"/>
                </a:solidFill>
              </a:rPr>
              <a:t> </a:t>
            </a:r>
            <a:r>
              <a:rPr lang="en-US" sz="6600" b="1" dirty="0">
                <a:solidFill>
                  <a:srgbClr val="6600CC"/>
                </a:solidFill>
              </a:rPr>
              <a:t> </a:t>
            </a:r>
            <a:r>
              <a:rPr lang="en-US" sz="6600" b="1" dirty="0" smtClean="0">
                <a:solidFill>
                  <a:srgbClr val="6600CC"/>
                </a:solidFill>
              </a:rPr>
              <a:t>to dance</a:t>
            </a:r>
            <a:endParaRPr lang="ru-RU" sz="6600" b="1" dirty="0">
              <a:solidFill>
                <a:srgbClr val="6600CC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танцевать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558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брать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180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играть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306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писать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5" name="Picture 2" descr="C:\Users\Sof 7\Desktop\sun08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359" y="374202"/>
            <a:ext cx="2177831" cy="22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0.05921 C -0.01563 0.02799 -0.02275 -0.003 -0.03143 -0.03284 C -0.04011 -0.06267 -0.05486 -0.09458 -0.06025 -0.12026 C -0.06563 -0.14593 -0.06441 -0.16628 -0.06407 -0.18686 C -0.06372 -0.20744 -0.06216 -0.22548 -0.05834 -0.24329 C -0.05452 -0.2611 -0.04445 -0.27682 -0.04098 -0.2944 C -0.0375 -0.31221 -0.0375 -0.3358 -0.03716 -0.34852 C -0.03681 -0.36124 -0.04479 -0.36517 -0.03907 -0.37164 C -0.03334 -0.37812 -0.01476 -0.38436 -0.00261 -0.38691 C 0.00955 -0.38945 0.02291 -0.39084 0.03402 -0.38691 C 0.04514 -0.38297 0.05798 -0.37789 0.06475 -0.36378 C 0.07152 -0.34967 0.07343 -0.3247 0.0743 -0.30226 C 0.07517 -0.28006 0.07205 -0.25416 0.07048 -0.23034 C 0.06892 -0.20652 0.06823 -0.18177 0.06475 -0.15865 C 0.06128 -0.13552 0.05086 -0.11332 0.0493 -0.09204 C 0.04774 -0.07076 0.05173 -0.04787 0.05521 -0.03029 C 0.05868 -0.01272 0.07152 0.00093 0.07048 0.01319 C 0.06944 0.02544 0.0592 0.03423 0.0493 0.04394 C 0.03941 0.05366 0.02343 0.06661 0.01093 0.07216 C -0.00157 0.07771 -0.01164 0.0828 -0.0257 0.07725 C -0.03976 0.0717 -0.06563 0.05204 -0.07361 0.03886 C -0.0816 0.02567 -0.08125 0.01573 -0.07361 -0.00231 C -0.06598 -0.02035 -0.04098 -0.04579 -0.02761 -0.06915 C -0.01424 -0.09227 -0.00157 -0.12211 0.00711 -0.14084 C 0.0158 -0.15957 0.02014 -0.16651 0.0243 -0.18177 C 0.02847 -0.19704 0.0309 -0.22433 0.03211 -0.23288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flipH="1" flipV="1">
            <a:off x="8921750" y="6858000"/>
            <a:ext cx="222250" cy="171450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522538" y="5715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899592" y="332656"/>
            <a:ext cx="7416824" cy="1008112"/>
          </a:xfrm>
          <a:prstGeom prst="roundRect">
            <a:avLst>
              <a:gd name="adj" fmla="val 16667"/>
            </a:avLst>
          </a:prstGeom>
          <a:solidFill>
            <a:srgbClr val="9966FF">
              <a:alpha val="10000"/>
            </a:srgbClr>
          </a:solidFill>
          <a:ln>
            <a:solidFill>
              <a:srgbClr val="6600CC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6600" b="1" dirty="0">
                <a:solidFill>
                  <a:srgbClr val="6600CC"/>
                </a:solidFill>
              </a:rPr>
              <a:t>t</a:t>
            </a:r>
            <a:r>
              <a:rPr lang="en-US" sz="6600" b="1" dirty="0" smtClean="0">
                <a:solidFill>
                  <a:srgbClr val="6600CC"/>
                </a:solidFill>
              </a:rPr>
              <a:t>o </a:t>
            </a:r>
            <a:r>
              <a:rPr lang="ru-RU" sz="6600" b="1" dirty="0" smtClean="0">
                <a:solidFill>
                  <a:srgbClr val="6600CC"/>
                </a:solidFill>
              </a:rPr>
              <a:t> </a:t>
            </a:r>
            <a:r>
              <a:rPr lang="en-US" sz="6600" b="1" dirty="0">
                <a:solidFill>
                  <a:srgbClr val="6600CC"/>
                </a:solidFill>
              </a:rPr>
              <a:t>v</a:t>
            </a:r>
            <a:r>
              <a:rPr lang="en-US" sz="6600" b="1" dirty="0" smtClean="0">
                <a:solidFill>
                  <a:srgbClr val="6600CC"/>
                </a:solidFill>
              </a:rPr>
              <a:t>isit</a:t>
            </a:r>
            <a:endParaRPr lang="ru-RU" sz="6600" b="1" dirty="0">
              <a:solidFill>
                <a:srgbClr val="6600CC"/>
              </a:solidFill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V="1">
            <a:off x="540000" y="1800000"/>
            <a:ext cx="3780000" cy="756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chemeClr val="accent1"/>
            </a:solidFill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посещать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40000" y="558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33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брать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10800000" flipV="1">
            <a:off x="540000" y="432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мыть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 flipV="1">
            <a:off x="540000" y="3060000"/>
            <a:ext cx="3780000" cy="720000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190500" prstMaterial="legacyMatte">
            <a:bevelT prst="angle"/>
            <a:bevelB prst="angle"/>
            <a:extrusionClr>
              <a:srgbClr val="9966FF"/>
            </a:extrusionClr>
            <a:contourClr>
              <a:srgbClr val="9966FF"/>
            </a:contour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читать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64000" y="0"/>
            <a:ext cx="180000" cy="684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48400"/>
            <a:ext cx="9144000" cy="180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50.radikal.ru/i129/1109/7d/794dd14fabc3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3078944" cy="2340000"/>
          </a:xfrm>
          <a:prstGeom prst="rect">
            <a:avLst/>
          </a:prstGeom>
          <a:noFill/>
        </p:spPr>
      </p:pic>
      <p:pic>
        <p:nvPicPr>
          <p:cNvPr id="15" name="Picture 7" descr="C:\Users\Sof 7\Desktop\0_9adce_a9d31284_X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71500"/>
            <a:ext cx="2300360" cy="182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0.06985 C -0.01563 0.03863 -0.02275 0.00764 -0.03143 -0.0222 C -0.04011 -0.05203 -0.05486 -0.08395 -0.06025 -0.10962 C -0.06563 -0.13529 -0.06441 -0.15564 -0.06407 -0.17622 C -0.06372 -0.1968 -0.06216 -0.21484 -0.05834 -0.23265 C -0.05452 -0.25046 -0.04445 -0.26618 -0.04098 -0.28376 C -0.0375 -0.30157 -0.0375 -0.32516 -0.03716 -0.33788 C -0.03681 -0.3506 -0.04479 -0.35453 -0.03907 -0.361 C -0.03334 -0.36748 -0.01476 -0.37372 -0.00261 -0.37627 C 0.00955 -0.37881 0.02291 -0.3802 0.03402 -0.37627 C 0.04514 -0.37234 0.05798 -0.36725 0.06475 -0.35314 C 0.07152 -0.33903 0.07343 -0.31406 0.0743 -0.29162 C 0.07517 -0.26942 0.07205 -0.24352 0.07048 -0.2197 C 0.06892 -0.19588 0.06823 -0.17113 0.06475 -0.14801 C 0.06128 -0.12488 0.05086 -0.10268 0.0493 -0.0814 C 0.04774 -0.06013 0.05173 -0.03723 0.05521 -0.01965 C 0.05868 -0.00208 0.07152 0.01157 0.07048 0.02382 C 0.06944 0.03608 0.0592 0.04487 0.0493 0.05458 C 0.03941 0.0643 0.02343 0.07725 0.01093 0.0828 C -0.00157 0.08835 -0.01164 0.09344 -0.0257 0.08789 C -0.03976 0.08234 -0.06563 0.06268 -0.07361 0.0495 C -0.0816 0.03631 -0.08125 0.02637 -0.07361 0.00833 C -0.06598 -0.00971 -0.04098 -0.03515 -0.02761 -0.05851 C -0.01424 -0.08163 -0.00157 -0.11147 0.00711 -0.1302 C 0.0158 -0.14893 0.02014 -0.15587 0.0243 -0.17113 C 0.02847 -0.1864 0.0309 -0.21369 0.03211 -0.22224 " pathEditMode="relative" rAng="0" ptsTypes="aaaaaaaaaaaaaaaaaaaaaaaa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139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Морфемика</dc:title>
  <dc:creator>fortuna</dc:creator>
  <cp:lastModifiedBy>Раиса</cp:lastModifiedBy>
  <cp:revision>108</cp:revision>
  <dcterms:created xsi:type="dcterms:W3CDTF">2014-01-29T13:29:32Z</dcterms:created>
  <dcterms:modified xsi:type="dcterms:W3CDTF">2023-11-18T14:31:43Z</dcterms:modified>
  <cp:category>тренажер 6 класс</cp:category>
</cp:coreProperties>
</file>