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4" r:id="rId3"/>
    <p:sldId id="263" r:id="rId4"/>
    <p:sldId id="266" r:id="rId5"/>
    <p:sldId id="262" r:id="rId6"/>
    <p:sldId id="267" r:id="rId7"/>
    <p:sldId id="268" r:id="rId8"/>
    <p:sldId id="260" r:id="rId9"/>
    <p:sldId id="270" r:id="rId10"/>
    <p:sldId id="271" r:id="rId11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4604" autoAdjust="0"/>
  </p:normalViewPr>
  <p:slideViewPr>
    <p:cSldViewPr>
      <p:cViewPr>
        <p:scale>
          <a:sx n="97" d="100"/>
          <a:sy n="97" d="100"/>
        </p:scale>
        <p:origin x="-810" y="-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564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5417840"/>
            <a:ext cx="7344816" cy="1440160"/>
          </a:xfrm>
        </p:spPr>
        <p:txBody>
          <a:bodyPr/>
          <a:lstStyle>
            <a:lvl1pPr>
              <a:defRPr b="1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79512" y="62758"/>
            <a:ext cx="6696744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179512" y="1340768"/>
            <a:ext cx="6696744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758"/>
            <a:ext cx="6696744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340768"/>
            <a:ext cx="6696744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1\Desktop\&#1071;&#1088;&#1084;&#1072;&#1088;&#1082;&#1072;%202021%20&#1057;&#1086;&#1082;&#1086;&#1083;&#1086;&#1074;&#1072;%20&#1045;&#1084;&#1091;&#1088;&#1072;&#1085;&#1086;&#1074;&#1072;\&#1069;&#1083;&#1077;&#1082;&#1090;&#1088;&#1086;&#1085;&#1085;&#1086;&#1077;%20&#1087;&#1086;&#1089;&#1086;&#1073;&#1080;&#1077;%20&#1047;&#1072;&#1075;&#1072;&#1076;&#1082;&#1080;%20&#1087;&#1086;&#1076;&#1074;&#1086;&#1076;&#1085;&#1086;&#1075;&#1086;%20&#1084;&#1080;&#1088;&#1072;.pptx" TargetMode="External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Relationship Id="rId4" Type="http://schemas.openxmlformats.org/officeDocument/2006/relationships/hyperlink" Target="file:///C:\Users\PC\Desktop\&#1071;&#1088;&#1084;&#1072;&#1088;&#1082;&#1072;%202021%20&#1057;&#1086;&#1082;&#1086;&#1083;&#1086;&#1074;&#1072;%20&#1045;&#1084;&#1091;&#1088;&#1072;&#1085;&#1086;&#1074;&#1072;\&#1052;&#1077;&#1090;&#1086;&#1076;&#1080;&#1095;&#1077;&#1089;&#1082;&#1072;&#1103;%20&#1079;&#1072;&#1087;&#1080;&#1089;&#1082;&#1072;%20&#1082;%20%20&#1101;&#1083;&#1077;&#1082;&#1090;&#1088;&#1086;&#1085;&#1085;&#1086;&#1084;&#1091;%20&#1087;&#1086;&#1089;&#1086;&#1073;&#1080;&#1102;.doc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onlinetestpad.com/l67y6btxg4whq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/>
              </a:rPr>
              <a:t>«ДОШКОЛЬНИК+»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758"/>
            <a:ext cx="7572396" cy="108012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Программы и серверы, используемые при создании пособия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sz="2400" b="1" dirty="0" smtClean="0"/>
              <a:t>Презентация</a:t>
            </a:r>
            <a:r>
              <a:rPr lang="ru-RU" sz="2400" dirty="0" smtClean="0"/>
              <a:t> </a:t>
            </a:r>
            <a:r>
              <a:rPr lang="en-US" sz="2400" dirty="0" smtClean="0"/>
              <a:t>Microsoft Office PowerPoint</a:t>
            </a:r>
            <a:r>
              <a:rPr lang="ru-RU" sz="2400" dirty="0" smtClean="0"/>
              <a:t> и ее возможности; </a:t>
            </a:r>
          </a:p>
          <a:p>
            <a:pPr algn="just"/>
            <a:r>
              <a:rPr lang="ru-RU" sz="2400" b="1" dirty="0" smtClean="0"/>
              <a:t>Bandicam</a:t>
            </a:r>
            <a:r>
              <a:rPr lang="ru-RU" sz="2400" dirty="0" smtClean="0"/>
              <a:t>-программа для записи экрана – создание видео уроков;</a:t>
            </a:r>
          </a:p>
          <a:p>
            <a:pPr algn="just"/>
            <a:r>
              <a:rPr lang="ru-RU" sz="2400" b="1" dirty="0" err="1" smtClean="0"/>
              <a:t>Google</a:t>
            </a:r>
            <a:r>
              <a:rPr lang="ru-RU" sz="2400" b="1" dirty="0" smtClean="0"/>
              <a:t> Диск</a:t>
            </a:r>
            <a:r>
              <a:rPr lang="ru-RU" sz="2400" dirty="0" smtClean="0"/>
              <a:t> — это сервис хранения, редактирования и синхронизации файлов: </a:t>
            </a:r>
            <a:r>
              <a:rPr lang="en-US" sz="2400" dirty="0" smtClean="0"/>
              <a:t>Google </a:t>
            </a:r>
            <a:r>
              <a:rPr lang="ru-RU" sz="2400" dirty="0" smtClean="0"/>
              <a:t>Формы;</a:t>
            </a:r>
            <a:r>
              <a:rPr lang="en-US" sz="2400" dirty="0" smtClean="0"/>
              <a:t>Google </a:t>
            </a:r>
            <a:r>
              <a:rPr lang="ru-RU" sz="2400" dirty="0" smtClean="0"/>
              <a:t>Рисунки;</a:t>
            </a:r>
            <a:r>
              <a:rPr lang="en-US" sz="2400" dirty="0" smtClean="0"/>
              <a:t>Google </a:t>
            </a:r>
            <a:r>
              <a:rPr lang="ru-RU" sz="2400" dirty="0" smtClean="0"/>
              <a:t>Сводные таблицы.</a:t>
            </a:r>
          </a:p>
          <a:p>
            <a:r>
              <a:rPr lang="ru-RU" sz="2400" b="1" dirty="0" smtClean="0"/>
              <a:t>Интернет-сервис </a:t>
            </a:r>
            <a:r>
              <a:rPr lang="ru-RU" sz="2400" b="1" dirty="0" err="1" smtClean="0"/>
              <a:t>LearningApps.org</a:t>
            </a:r>
            <a:r>
              <a:rPr lang="ru-RU" sz="2400" b="1" dirty="0" smtClean="0"/>
              <a:t> -</a:t>
            </a:r>
            <a:r>
              <a:rPr lang="ru-RU" sz="2400" dirty="0" smtClean="0"/>
              <a:t> создание интерактивных заданий;</a:t>
            </a:r>
          </a:p>
          <a:p>
            <a:pPr algn="just"/>
            <a:r>
              <a:rPr lang="ru-RU" sz="2400" b="1" dirty="0" err="1" smtClean="0"/>
              <a:t>Online</a:t>
            </a:r>
            <a:r>
              <a:rPr lang="ru-RU" sz="2400" dirty="0" smtClean="0"/>
              <a:t> </a:t>
            </a:r>
            <a:r>
              <a:rPr lang="ru-RU" sz="2400" b="1" dirty="0" err="1" smtClean="0"/>
              <a:t>Test</a:t>
            </a:r>
            <a:r>
              <a:rPr lang="ru-RU" sz="2400" dirty="0" smtClean="0"/>
              <a:t> </a:t>
            </a:r>
            <a:r>
              <a:rPr lang="ru-RU" sz="2400" b="1" dirty="0" err="1" smtClean="0"/>
              <a:t>Pad</a:t>
            </a:r>
            <a:r>
              <a:rPr lang="ru-RU" sz="2400" dirty="0" smtClean="0"/>
              <a:t> </a:t>
            </a:r>
            <a:r>
              <a:rPr lang="ru-RU" sz="2400" b="1" dirty="0" smtClean="0"/>
              <a:t>–</a:t>
            </a:r>
            <a:r>
              <a:rPr lang="ru-RU" sz="2400" dirty="0" smtClean="0"/>
              <a:t> это образовательный </a:t>
            </a:r>
            <a:r>
              <a:rPr lang="ru-RU" sz="2400" dirty="0" err="1" smtClean="0"/>
              <a:t>онлайн-сервис</a:t>
            </a:r>
            <a:r>
              <a:rPr lang="ru-RU" sz="2400" dirty="0" smtClean="0"/>
              <a:t> для создания тестов, </a:t>
            </a:r>
            <a:r>
              <a:rPr lang="ru-RU" sz="2400" dirty="0" err="1" smtClean="0"/>
              <a:t>опросников</a:t>
            </a:r>
            <a:r>
              <a:rPr lang="ru-RU" sz="2400" dirty="0" smtClean="0"/>
              <a:t>, кроссвордов, логических игр и комплексных заданий;</a:t>
            </a:r>
          </a:p>
          <a:p>
            <a:pPr algn="just"/>
            <a:r>
              <a:rPr lang="ru-RU" sz="2400" b="1" dirty="0" smtClean="0"/>
              <a:t>CORE – </a:t>
            </a:r>
            <a:r>
              <a:rPr lang="ru-RU" sz="2400" dirty="0" smtClean="0"/>
              <a:t>платформой для конструирования обучающих материалов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7632848" cy="1800200"/>
          </a:xfrm>
        </p:spPr>
        <p:txBody>
          <a:bodyPr>
            <a:normAutofit/>
          </a:bodyPr>
          <a:lstStyle/>
          <a:p>
            <a:r>
              <a:rPr lang="ru-RU" sz="2400" b="1" dirty="0" err="1" smtClean="0"/>
              <a:t>Емуранова</a:t>
            </a:r>
            <a:r>
              <a:rPr lang="ru-RU" sz="2400" b="1" dirty="0" smtClean="0"/>
              <a:t> Р.Ф. – </a:t>
            </a:r>
            <a:r>
              <a:rPr lang="ru-RU" sz="2400" b="1" dirty="0" smtClean="0"/>
              <a:t>старший воспитатель</a:t>
            </a:r>
            <a:endParaRPr lang="ru-RU" sz="2400" b="1" dirty="0" smtClean="0"/>
          </a:p>
          <a:p>
            <a:r>
              <a:rPr lang="ru-RU" sz="2400" b="1" dirty="0" smtClean="0"/>
              <a:t>Соколова </a:t>
            </a:r>
            <a:r>
              <a:rPr lang="ru-RU" sz="2400" b="1" dirty="0" smtClean="0"/>
              <a:t>О.В</a:t>
            </a:r>
            <a:r>
              <a:rPr lang="ru-RU" sz="2400" b="1" dirty="0" smtClean="0"/>
              <a:t>. </a:t>
            </a:r>
            <a:r>
              <a:rPr lang="ru-RU" sz="2400" b="1" dirty="0" smtClean="0"/>
              <a:t>– </a:t>
            </a:r>
            <a:r>
              <a:rPr lang="ru-RU" sz="2400" b="1" dirty="0" smtClean="0"/>
              <a:t>старший воспитатель</a:t>
            </a:r>
          </a:p>
          <a:p>
            <a:pPr marL="0" indent="0">
              <a:buNone/>
            </a:pPr>
            <a:r>
              <a:rPr lang="ru-RU" sz="2000" b="1" dirty="0"/>
              <a:t>СП ГБОУ СОШ №10 «ОЦ ЛИК</a:t>
            </a:r>
            <a:r>
              <a:rPr lang="ru-RU" sz="2000" b="1" dirty="0" smtClean="0"/>
              <a:t>»  </a:t>
            </a:r>
            <a:r>
              <a:rPr lang="ru-RU" sz="2000" b="1" dirty="0" err="1"/>
              <a:t>г.о</a:t>
            </a:r>
            <a:r>
              <a:rPr lang="ru-RU" sz="2000" b="1" dirty="0"/>
              <a:t>. Отрадный детский сад №16</a:t>
            </a:r>
          </a:p>
          <a:p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204864"/>
            <a:ext cx="59766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Методический интерактивный кейс для педагогов и родителей детей старшего дошкольного </a:t>
            </a:r>
            <a:r>
              <a:rPr lang="ru-RU" sz="2800" b="1" dirty="0" smtClean="0"/>
              <a:t>возраста с ОВЗ (ТНР) </a:t>
            </a:r>
            <a:r>
              <a:rPr lang="ru-RU" sz="2800" b="1" dirty="0"/>
              <a:t>для дистанционного обучения (в условиях пандемии) по основным темам, изучаемым в ДОО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69588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3488" y="260648"/>
            <a:ext cx="6696744" cy="1080120"/>
          </a:xfrm>
        </p:spPr>
        <p:txBody>
          <a:bodyPr/>
          <a:lstStyle/>
          <a:p>
            <a:r>
              <a:rPr lang="ru-RU" b="1" dirty="0" smtClean="0">
                <a:effectLst/>
              </a:rPr>
              <a:t>Актуальность</a:t>
            </a:r>
            <a:endParaRPr lang="ru-RU" b="1" dirty="0">
              <a:effectLst/>
            </a:endParaRP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1211560" y="2547313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927397" y="197105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1850617" y="2024093"/>
            <a:ext cx="413376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Ч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асто болеющие дети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982960" y="20139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1211560" y="3385513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927397" y="280925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982960" y="28521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1213148" y="4222126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927397" y="3647451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982960" y="36903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982960" y="5388938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1948475" y="2852113"/>
            <a:ext cx="185935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Карантин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1649472" y="3634556"/>
            <a:ext cx="453605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Неорганизованные дети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252536" y="0"/>
            <a:ext cx="7848872" cy="108012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/>
              </a:rPr>
              <a:t>«Минусы» использования готовых материалов из интернет - источников</a:t>
            </a:r>
            <a:endParaRPr lang="ru-RU" sz="3200" b="1" dirty="0">
              <a:effectLst/>
            </a:endParaRPr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1211560" y="5061913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927397" y="4485651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982960" y="45285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1211560" y="2547313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927397" y="197105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1746348" y="1623983"/>
            <a:ext cx="4553843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М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атериалы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не сопровождаются пояснительными записками для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родителей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982960" y="20139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1211560" y="3385513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927397" y="280925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982960" y="28521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1213148" y="4222126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927397" y="3647451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982960" y="36903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37" name="Line 266"/>
          <p:cNvSpPr>
            <a:spLocks noChangeShapeType="1"/>
          </p:cNvSpPr>
          <p:nvPr/>
        </p:nvSpPr>
        <p:spPr bwMode="gray">
          <a:xfrm>
            <a:off x="1211560" y="5922338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8" name="Rectangle 267"/>
          <p:cNvSpPr>
            <a:spLocks noChangeArrowheads="1"/>
          </p:cNvSpPr>
          <p:nvPr/>
        </p:nvSpPr>
        <p:spPr bwMode="ltGray">
          <a:xfrm rot="3419336">
            <a:off x="927397" y="5346076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982960" y="5388938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1746349" y="2726747"/>
            <a:ext cx="4553842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Подача материала не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соответствует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возрасту детей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1718564" y="3564947"/>
            <a:ext cx="429359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Отсутствие рефлексии/ </a:t>
            </a:r>
          </a:p>
          <a:p>
            <a:pPr algn="ctr" eaLnBrk="0" hangingPunct="0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обратной связи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2" name="Text Box 271"/>
          <p:cNvSpPr txBox="1">
            <a:spLocks noChangeArrowheads="1"/>
          </p:cNvSpPr>
          <p:nvPr/>
        </p:nvSpPr>
        <p:spPr bwMode="gray">
          <a:xfrm>
            <a:off x="2435416" y="4397880"/>
            <a:ext cx="2807179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Отсутствие чек- листа </a:t>
            </a:r>
          </a:p>
          <a:p>
            <a:pPr algn="ctr" eaLnBrk="0" hangingPunct="0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для родителей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3" name="Text Box 272"/>
          <p:cNvSpPr txBox="1">
            <a:spLocks noChangeArrowheads="1"/>
          </p:cNvSpPr>
          <p:nvPr/>
        </p:nvSpPr>
        <p:spPr bwMode="gray">
          <a:xfrm>
            <a:off x="2461771" y="5276007"/>
            <a:ext cx="280718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Отсутствие чек- листа </a:t>
            </a:r>
          </a:p>
          <a:p>
            <a:pPr algn="ctr" eaLnBrk="0" hangingPunct="0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д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ля педагога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271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476672"/>
            <a:ext cx="6984776" cy="108012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effectLst/>
              </a:rPr>
              <a:t>Цель. </a:t>
            </a:r>
            <a:r>
              <a:rPr lang="ru-RU" sz="2400" b="1" dirty="0" smtClean="0">
                <a:effectLst/>
              </a:rPr>
              <a:t>Предоставление </a:t>
            </a:r>
            <a:r>
              <a:rPr lang="ru-RU" sz="2400" b="1" dirty="0">
                <a:effectLst/>
              </a:rPr>
              <a:t>ребёнку дошкольного возраста возможности получения полноценного образования на дому</a:t>
            </a:r>
            <a:r>
              <a:rPr lang="ru-RU" sz="2400" dirty="0"/>
              <a:t>. 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204864"/>
            <a:ext cx="6696744" cy="4248472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dirty="0" smtClean="0"/>
              <a:t>Повысить </a:t>
            </a:r>
            <a:r>
              <a:rPr lang="ru-RU" dirty="0"/>
              <a:t>качество и эффективность образования путем внедрения дистанционных технологий, в том числе и в условиях пандемии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/>
          </a:p>
          <a:p>
            <a:pPr algn="just"/>
            <a:r>
              <a:rPr lang="ru-RU" dirty="0" smtClean="0"/>
              <a:t>Предоставить </a:t>
            </a:r>
            <a:r>
              <a:rPr lang="ru-RU" dirty="0"/>
              <a:t>воспитанникам возможность освоения образовательных программ дошкольного образования непосредственно по месту их жительства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/>
          </a:p>
          <a:p>
            <a:pPr algn="just"/>
            <a:r>
              <a:rPr lang="ru-RU" dirty="0" smtClean="0"/>
              <a:t>Обеспечить </a:t>
            </a:r>
            <a:r>
              <a:rPr lang="ru-RU" dirty="0"/>
              <a:t>распространение знаний среди родителей, повысить уровень их компетенции по вопросам воспитания и образования детей в дистанционном режиме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/>
          </a:p>
          <a:p>
            <a:pPr algn="just"/>
            <a:r>
              <a:rPr lang="ru-RU" dirty="0" smtClean="0"/>
              <a:t>Обеспечить </a:t>
            </a:r>
            <a:r>
              <a:rPr lang="ru-RU" dirty="0"/>
              <a:t>педагогов ДОО и родителей детей старшего дошкольного возраста для организации дистанционного обучения методической продукцией, соответствующей </a:t>
            </a:r>
            <a:r>
              <a:rPr lang="ru-RU" dirty="0" err="1"/>
              <a:t>СанПин</a:t>
            </a:r>
            <a:r>
              <a:rPr lang="ru-RU" dirty="0"/>
              <a:t> и возрасту воспитанников.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effectLst/>
              </a:rPr>
              <a:t>Особенности организации дистанционного обучения дошкольников с использованием данного методического продукта:</a:t>
            </a:r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1211560" y="5061913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25" name="Rectangle 254">
            <a:hlinkClick r:id="rId2" action="ppaction://hlinksldjump"/>
          </p:cNvPr>
          <p:cNvSpPr>
            <a:spLocks noChangeArrowheads="1"/>
          </p:cNvSpPr>
          <p:nvPr/>
        </p:nvSpPr>
        <p:spPr bwMode="gray">
          <a:xfrm rot="3419336">
            <a:off x="927397" y="4485651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 dirty="0"/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982960" y="45285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1211560" y="2547313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28" name="Rectangle 257">
            <a:hlinkClick r:id="rId3" action="ppaction://hlinkpres?slideindex=1&amp;slidetitle="/>
          </p:cNvPr>
          <p:cNvSpPr>
            <a:spLocks noChangeArrowheads="1"/>
          </p:cNvSpPr>
          <p:nvPr/>
        </p:nvSpPr>
        <p:spPr bwMode="gray">
          <a:xfrm rot="3419336">
            <a:off x="927397" y="197105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1850617" y="2024093"/>
            <a:ext cx="2129109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i="1" dirty="0" smtClean="0"/>
              <a:t>Мотивация</a:t>
            </a:r>
            <a:r>
              <a:rPr lang="ru-RU" sz="2800" dirty="0"/>
              <a:t> 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982960" y="20139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1211560" y="3385513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927397" y="280925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982960" y="28521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1213148" y="4222126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5" name="Rectangle 264">
            <a:hlinkClick r:id="rId4" action="ppaction://hlinkfile"/>
          </p:cNvPr>
          <p:cNvSpPr>
            <a:spLocks noChangeArrowheads="1"/>
          </p:cNvSpPr>
          <p:nvPr/>
        </p:nvSpPr>
        <p:spPr bwMode="gray">
          <a:xfrm rot="3419336">
            <a:off x="927397" y="3647451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982960" y="36903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37" name="Line 266"/>
          <p:cNvSpPr>
            <a:spLocks noChangeShapeType="1"/>
          </p:cNvSpPr>
          <p:nvPr/>
        </p:nvSpPr>
        <p:spPr bwMode="gray">
          <a:xfrm>
            <a:off x="1211560" y="5922338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8" name="Rectangle 267">
            <a:hlinkClick r:id="rId4" action="ppaction://hlinkfile"/>
          </p:cNvPr>
          <p:cNvSpPr>
            <a:spLocks noChangeArrowheads="1"/>
          </p:cNvSpPr>
          <p:nvPr/>
        </p:nvSpPr>
        <p:spPr bwMode="ltGray">
          <a:xfrm rot="3419336">
            <a:off x="927397" y="5346076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982960" y="5388938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1948475" y="2852113"/>
            <a:ext cx="525400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i="1" dirty="0"/>
              <a:t>Ответственность </a:t>
            </a:r>
            <a:r>
              <a:rPr lang="ru-RU" sz="2800" i="1" dirty="0" smtClean="0"/>
              <a:t>родителей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1892277" y="3648198"/>
            <a:ext cx="2470548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i="1" dirty="0" smtClean="0"/>
              <a:t>Безопасность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2" name="Text Box 271"/>
          <p:cNvSpPr txBox="1">
            <a:spLocks noChangeArrowheads="1"/>
          </p:cNvSpPr>
          <p:nvPr/>
        </p:nvSpPr>
        <p:spPr bwMode="gray">
          <a:xfrm>
            <a:off x="1948476" y="4601538"/>
            <a:ext cx="3983962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i="1" dirty="0"/>
              <a:t>Доступность для </a:t>
            </a:r>
            <a:r>
              <a:rPr lang="ru-RU" sz="2400" i="1" dirty="0" smtClean="0"/>
              <a:t>детей</a:t>
            </a:r>
            <a:r>
              <a:rPr lang="ru-RU" sz="2400" dirty="0" smtClean="0"/>
              <a:t> 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3" name="Text Box 272">
            <a:hlinkClick r:id="rId4" action="ppaction://hlinkfile"/>
          </p:cNvPr>
          <p:cNvSpPr txBox="1">
            <a:spLocks noChangeArrowheads="1"/>
          </p:cNvSpPr>
          <p:nvPr/>
        </p:nvSpPr>
        <p:spPr bwMode="gray">
          <a:xfrm>
            <a:off x="2051720" y="5452438"/>
            <a:ext cx="330786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i="1" dirty="0" err="1" smtClean="0"/>
              <a:t>Здоровьесбережение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25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effectLst/>
              </a:rPr>
              <a:t>Особенности организации дистанционного обучения дошкольников с использованием данного методического продукта:</a:t>
            </a:r>
            <a:endParaRPr lang="ru-RU" sz="2400" dirty="0"/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1211560" y="5061913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927397" y="4485651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982960" y="45285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1211560" y="2547313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927397" y="197105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1850617" y="2024093"/>
            <a:ext cx="180607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i="1" dirty="0" smtClean="0"/>
              <a:t>Рефлексия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982960" y="20139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1211560" y="3385513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927397" y="280925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982960" y="28521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1213148" y="4222126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927397" y="3647451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982960" y="36903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37" name="Line 266"/>
          <p:cNvSpPr>
            <a:spLocks noChangeShapeType="1"/>
          </p:cNvSpPr>
          <p:nvPr/>
        </p:nvSpPr>
        <p:spPr bwMode="gray">
          <a:xfrm>
            <a:off x="1211560" y="5922338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8" name="Rectangle 267"/>
          <p:cNvSpPr>
            <a:spLocks noChangeArrowheads="1"/>
          </p:cNvSpPr>
          <p:nvPr/>
        </p:nvSpPr>
        <p:spPr bwMode="ltGray">
          <a:xfrm rot="3419336">
            <a:off x="927397" y="5346076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982960" y="5388938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1850617" y="2852113"/>
            <a:ext cx="3250644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800" i="1" dirty="0"/>
              <a:t>Ситуация </a:t>
            </a:r>
            <a:r>
              <a:rPr lang="ru-RU" sz="2800" i="1" dirty="0" smtClean="0"/>
              <a:t>УСПЕХА</a:t>
            </a:r>
            <a:r>
              <a:rPr lang="ru-RU" sz="2800" dirty="0" smtClean="0"/>
              <a:t> 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1850617" y="3648198"/>
            <a:ext cx="4001911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800" i="1" dirty="0"/>
              <a:t>Гармоничное </a:t>
            </a:r>
            <a:r>
              <a:rPr lang="ru-RU" sz="2800" i="1" dirty="0" smtClean="0"/>
              <a:t>развитие</a:t>
            </a:r>
            <a:r>
              <a:rPr lang="ru-RU" sz="2800" dirty="0" smtClean="0"/>
              <a:t> 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2" name="Text Box 271"/>
          <p:cNvSpPr txBox="1">
            <a:spLocks noChangeArrowheads="1"/>
          </p:cNvSpPr>
          <p:nvPr/>
        </p:nvSpPr>
        <p:spPr bwMode="gray">
          <a:xfrm>
            <a:off x="1850617" y="4601538"/>
            <a:ext cx="471006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i="1" dirty="0"/>
              <a:t>Доступность для </a:t>
            </a:r>
            <a:r>
              <a:rPr lang="ru-RU" sz="2400" i="1" dirty="0" smtClean="0"/>
              <a:t>родителей 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3" name="Text Box 272"/>
          <p:cNvSpPr txBox="1">
            <a:spLocks noChangeArrowheads="1"/>
          </p:cNvSpPr>
          <p:nvPr/>
        </p:nvSpPr>
        <p:spPr bwMode="gray">
          <a:xfrm>
            <a:off x="1907704" y="5452438"/>
            <a:ext cx="293706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i="1" dirty="0" err="1" smtClean="0"/>
              <a:t>Транслируемость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0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Google </a:t>
            </a:r>
            <a:r>
              <a:rPr lang="ru-RU" b="1" dirty="0" smtClean="0"/>
              <a:t>Диск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1026" name="Picture 2" descr="C:\Users\PC\Desktop\5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1071546"/>
            <a:ext cx="2065861" cy="2928891"/>
          </a:xfrm>
          <a:prstGeom prst="rect">
            <a:avLst/>
          </a:prstGeom>
          <a:noFill/>
        </p:spPr>
      </p:pic>
      <p:pic>
        <p:nvPicPr>
          <p:cNvPr id="1027" name="Picture 3" descr="C:\Users\PC\Desktop\1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071546"/>
            <a:ext cx="2293059" cy="3071834"/>
          </a:xfrm>
          <a:prstGeom prst="rect">
            <a:avLst/>
          </a:prstGeom>
          <a:noFill/>
        </p:spPr>
      </p:pic>
      <p:pic>
        <p:nvPicPr>
          <p:cNvPr id="1028" name="Picture 4" descr="C:\Users\PC\Desktop\2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2786058"/>
            <a:ext cx="2277673" cy="2786082"/>
          </a:xfrm>
          <a:prstGeom prst="rect">
            <a:avLst/>
          </a:prstGeom>
          <a:noFill/>
        </p:spPr>
      </p:pic>
      <p:pic>
        <p:nvPicPr>
          <p:cNvPr id="1030" name="Picture 6" descr="C:\Users\PC\Desktop\4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1071546"/>
            <a:ext cx="2305453" cy="3071834"/>
          </a:xfrm>
          <a:prstGeom prst="rect">
            <a:avLst/>
          </a:prstGeom>
          <a:noFill/>
        </p:spPr>
      </p:pic>
      <p:pic>
        <p:nvPicPr>
          <p:cNvPr id="1029" name="Picture 5" descr="C:\Users\PC\Desktop\3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000372"/>
            <a:ext cx="1957457" cy="26630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Сервис </a:t>
            </a:r>
            <a:r>
              <a:rPr lang="en-US" dirty="0" smtClean="0"/>
              <a:t>Online Test Pad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7392884" cy="4896544"/>
          </a:xfrm>
        </p:spPr>
        <p:txBody>
          <a:bodyPr>
            <a:normAutofit/>
          </a:bodyPr>
          <a:lstStyle/>
          <a:p>
            <a:r>
              <a:rPr lang="en-US" sz="2800" u="sng" dirty="0" smtClean="0">
                <a:hlinkClick r:id="rId2"/>
              </a:rPr>
              <a:t>https://onlinetestpad.com/l67y6btxg4whq</a:t>
            </a:r>
            <a:r>
              <a:rPr lang="ru-RU" sz="2800" u="sng" dirty="0" smtClean="0"/>
              <a:t> </a:t>
            </a:r>
          </a:p>
          <a:p>
            <a:endParaRPr lang="ru-RU" sz="2800" u="sng" dirty="0" smtClean="0"/>
          </a:p>
          <a:p>
            <a:endParaRPr lang="ru-RU" sz="2800" dirty="0"/>
          </a:p>
        </p:txBody>
      </p:sp>
      <p:pic>
        <p:nvPicPr>
          <p:cNvPr id="2051" name="Picture 3" descr="C:\Users\PC\Desktop\11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928802"/>
            <a:ext cx="3887583" cy="3338508"/>
          </a:xfrm>
          <a:prstGeom prst="rect">
            <a:avLst/>
          </a:prstGeom>
          <a:noFill/>
        </p:spPr>
      </p:pic>
      <p:pic>
        <p:nvPicPr>
          <p:cNvPr id="2052" name="Picture 4" descr="C:\Users\PC\Desktop\_               Результат - 116585625                                                                                                    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2000240"/>
            <a:ext cx="2767781" cy="1979448"/>
          </a:xfrm>
          <a:prstGeom prst="rect">
            <a:avLst/>
          </a:prstGeom>
          <a:noFill/>
        </p:spPr>
      </p:pic>
      <p:pic>
        <p:nvPicPr>
          <p:cNvPr id="2050" name="Picture 2" descr="C:\Users\PC\Desktop\Новый точечный рисунок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3042" y="4143380"/>
            <a:ext cx="4818547" cy="244194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c8b622112d619ec0fb25dece0e740b9746baa"/>
</p:tagLst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2426</TotalTime>
  <Words>302</Words>
  <Application>Microsoft Office PowerPoint</Application>
  <PresentationFormat>Экран (4:3)</PresentationFormat>
  <Paragraphs>70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«ДОШКОЛЬНИК+»</vt:lpstr>
      <vt:lpstr>Презентация PowerPoint</vt:lpstr>
      <vt:lpstr>Актуальность</vt:lpstr>
      <vt:lpstr>«Минусы» использования готовых материалов из интернет - источников</vt:lpstr>
      <vt:lpstr>Цель. Предоставление ребёнку дошкольного возраста возможности получения полноценного образования на дому. </vt:lpstr>
      <vt:lpstr>Особенности организации дистанционного обучения дошкольников с использованием данного методического продукта:</vt:lpstr>
      <vt:lpstr>Особенности организации дистанционного обучения дошкольников с использованием данного методического продукта:</vt:lpstr>
      <vt:lpstr>Google Диск</vt:lpstr>
      <vt:lpstr>Сервис Online Test Pad</vt:lpstr>
      <vt:lpstr>Программы и серверы, используемые при создании пособия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Информационная эра</dc:title>
  <dc:creator>obstinate</dc:creator>
  <dc:description>Шаблон презентации с сайта https://presentation-creation.ru/</dc:description>
  <cp:lastModifiedBy>1</cp:lastModifiedBy>
  <cp:revision>743</cp:revision>
  <dcterms:created xsi:type="dcterms:W3CDTF">2018-02-25T09:09:03Z</dcterms:created>
  <dcterms:modified xsi:type="dcterms:W3CDTF">2021-12-03T13:58:04Z</dcterms:modified>
</cp:coreProperties>
</file>