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74" r:id="rId4"/>
    <p:sldId id="304" r:id="rId5"/>
    <p:sldId id="280" r:id="rId6"/>
    <p:sldId id="279" r:id="rId7"/>
    <p:sldId id="305" r:id="rId8"/>
    <p:sldId id="306" r:id="rId9"/>
    <p:sldId id="307" r:id="rId10"/>
    <p:sldId id="308" r:id="rId11"/>
    <p:sldId id="281" r:id="rId12"/>
    <p:sldId id="297" r:id="rId13"/>
    <p:sldId id="298" r:id="rId14"/>
    <p:sldId id="299" r:id="rId15"/>
    <p:sldId id="282" r:id="rId16"/>
    <p:sldId id="30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985E05D-F6D8-4CBF-AA74-F711FD8D111C}">
          <p14:sldIdLst>
            <p14:sldId id="256"/>
            <p14:sldId id="268"/>
            <p14:sldId id="274"/>
            <p14:sldId id="304"/>
            <p14:sldId id="280"/>
            <p14:sldId id="279"/>
            <p14:sldId id="305"/>
            <p14:sldId id="306"/>
            <p14:sldId id="307"/>
            <p14:sldId id="308"/>
            <p14:sldId id="281"/>
            <p14:sldId id="297"/>
            <p14:sldId id="298"/>
            <p14:sldId id="299"/>
            <p14:sldId id="282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7" autoAdjust="0"/>
    <p:restoredTop sz="94660"/>
  </p:normalViewPr>
  <p:slideViewPr>
    <p:cSldViewPr>
      <p:cViewPr varScale="1">
        <p:scale>
          <a:sx n="81" d="100"/>
          <a:sy n="81" d="100"/>
        </p:scale>
        <p:origin x="1829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02.12.2023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214290"/>
            <a:ext cx="7406640" cy="92869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2560" y="476672"/>
            <a:ext cx="7406640" cy="623847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«Использование информационных технологий в процессе обучения детей с ограниченными возможностями здоровья»</a:t>
            </a: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(из опыта работы)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                                            </a:t>
            </a:r>
          </a:p>
          <a:p>
            <a:pPr algn="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Зубрилкина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Евгения Сергеевна</a:t>
            </a:r>
          </a:p>
          <a:p>
            <a:pPr algn="r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учитель начальных классов</a:t>
            </a:r>
          </a:p>
          <a:p>
            <a:pPr algn="r" defTabSz="463550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ГБОУ СОШ №</a:t>
            </a: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«Образовательный центр»</a:t>
            </a:r>
          </a:p>
          <a:p>
            <a:pPr algn="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ru-R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Стройкерамика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2023г.</a:t>
            </a:r>
          </a:p>
          <a:p>
            <a:pPr algn="r"/>
            <a:r>
              <a:rPr lang="ru-RU" sz="2000" dirty="0"/>
              <a:t>                                                  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926EBC-E2EC-485C-BEEE-C663FBF7F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618" y="3232919"/>
            <a:ext cx="3768803" cy="34957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8C2325-9E0B-4947-8ED9-307C7829A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332656"/>
            <a:ext cx="7920880" cy="229512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УДОБА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сервис бесплатного конструктора и хостинг открытых интерактивных электронных образовательных ресурсов (ЭОР).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позволяет создавать разнообразный интерактивный контент: от простых викторин, кроссвордов и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-карт до лент времени, интерактивных плакатов и интерактивных видео. Всего 50 типов материалов. Отдельный интерес представляют презентации. В «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Удобе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в них можно добавить не только изображения, видео и аудио, но и интерактивные задания разных типов.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902F41-5E25-4218-A65C-A31AC08DB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3140968"/>
            <a:ext cx="638724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76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39"/>
            <a:ext cx="7570088" cy="75083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Медиатека образовательных ресурсов.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268760"/>
            <a:ext cx="7818072" cy="49796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Глеб\YandexDisk\Скриншоты\2019-09-21_16-13-28.png">
            <a:hlinkClick r:id="rId2" action="ppaction://hlinksldjump" tooltip="http://store.temocenter.ru/catalog.html?treeid=5861&amp;branch=5861&amp;mtype=all&amp;stype=sa&amp;mstart=0&amp;mlimit=10&amp;f13_5839=1&amp;agefrom=3&amp;ageto=18%2B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25" y="3429000"/>
            <a:ext cx="7730955" cy="29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Глеб\YandexDisk\Скриншоты\2019-09-21_16-31-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39471"/>
            <a:ext cx="5544616" cy="361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715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Глеб\YandexDisk\Скриншоты\2019-09-21_16-18-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8172400" cy="501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Глеб\YandexDisk\Скриншоты\2019-09-21_16-29-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33" y="2639295"/>
            <a:ext cx="6950216" cy="411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2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320"/>
            <a:ext cx="7818072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Создаем интерактивные задания в сервисе https://learningapps.org/ </a:t>
            </a:r>
          </a:p>
        </p:txBody>
      </p:sp>
      <p:pic>
        <p:nvPicPr>
          <p:cNvPr id="7170" name="Picture 2" descr="C:\Users\Глеб\YandexDisk\Скриншоты\2019-09-21_16-38-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7920880" cy="48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91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Глеб\YandexDisk\Скриншоты\2019-02-28_09-52-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933304" cy="512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724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746064" cy="70609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9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Инструмент «Доска-задач»</a:t>
            </a:r>
            <a:br>
              <a:rPr lang="ru-RU" sz="27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Цель: формирование навыков самооценки и рефлексии, выполняемой в ходе образовательного процесса.</a:t>
            </a:r>
            <a:br>
              <a:rPr lang="ru-RU" sz="27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992890" cy="4364118"/>
          </a:xfrm>
        </p:spPr>
      </p:pic>
    </p:spTree>
    <p:extLst>
      <p:ext uri="{BB962C8B-B14F-4D97-AF65-F5344CB8AC3E}">
        <p14:creationId xmlns:p14="http://schemas.microsoft.com/office/powerpoint/2010/main" val="3327962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32242-E4AE-4B9B-8D86-C041AD020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270892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9242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000100" y="1417638"/>
            <a:ext cx="7933588" cy="2582866"/>
          </a:xfrm>
        </p:spPr>
        <p:txBody>
          <a:bodyPr>
            <a:normAutofit/>
          </a:bodyPr>
          <a:lstStyle/>
          <a:p>
            <a:br>
              <a:rPr lang="ru-RU" sz="44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8640"/>
            <a:ext cx="7818072" cy="6059760"/>
          </a:xfrm>
        </p:spPr>
        <p:txBody>
          <a:bodyPr/>
          <a:lstStyle/>
          <a:p>
            <a:pPr marL="82296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Информационная технология (информационные совокупность методов, производственных и программно-технологических средств, объединенных в технологическую цепочку, обеспечивающую сбор, хранение, обработку, вывод и распространение информации. </a:t>
            </a:r>
          </a:p>
          <a:p>
            <a:pPr marL="82296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Информационные технологии предназначены для снижения трудоемкости процессов использования информационных ресурсов.</a:t>
            </a:r>
          </a:p>
          <a:p>
            <a:pPr marL="82296" indent="0"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82296" indent="0" algn="just">
              <a:buNone/>
            </a:pP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8F1EF7-45D1-46A7-868C-D952D2456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780928"/>
            <a:ext cx="5593315" cy="314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498080" cy="202352"/>
          </a:xfrm>
        </p:spPr>
        <p:txBody>
          <a:bodyPr>
            <a:noAutofit/>
          </a:bodyPr>
          <a:lstStyle/>
          <a:p>
            <a:pPr algn="ctr"/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417F62-B8C9-4A95-866A-D8F64F8B4116}"/>
              </a:ext>
            </a:extLst>
          </p:cNvPr>
          <p:cNvSpPr/>
          <p:nvPr/>
        </p:nvSpPr>
        <p:spPr>
          <a:xfrm>
            <a:off x="1043608" y="44624"/>
            <a:ext cx="7992888" cy="1841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различных форм данной технологии повышает эффективность усвоения материала, активизирует мыслительную деятельность каждого ребенка, стимулирует интерес учащихся к предмету.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6A4BA4-1C2B-43F9-A694-4401B671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563880"/>
            <a:ext cx="6408712" cy="447557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AF64A91-729A-4F19-B04B-28311FA56D1C}"/>
              </a:ext>
            </a:extLst>
          </p:cNvPr>
          <p:cNvSpPr/>
          <p:nvPr/>
        </p:nvSpPr>
        <p:spPr>
          <a:xfrm>
            <a:off x="2339752" y="6150582"/>
            <a:ext cx="5544616" cy="320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15000"/>
              </a:lnSpc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схема 1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07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10C88-3DAB-4D96-9319-2A00FFD0E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0609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 использовании Интернет - технологий появляется возможность: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7C605-F9BB-4631-BA3B-CF7441A0B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196752"/>
            <a:ext cx="7890080" cy="5616624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учащихся с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овз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разнообразными способами изложения материала и наглядного оформления мыслей;</a:t>
            </a:r>
          </a:p>
          <a:p>
            <a:pPr marL="82296" lvl="0" indent="0" algn="just">
              <a:buClr>
                <a:srgbClr val="3891A7"/>
              </a:buClr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научить находить информацию в различных источниках; развивать навыки работы с информацией;</a:t>
            </a:r>
          </a:p>
          <a:p>
            <a:pPr marL="82296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пользоваться автоматизированными системами поиска;</a:t>
            </a:r>
          </a:p>
          <a:p>
            <a:pPr marL="82296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выделять в информации главное и второстепенное; упорядочивать, систематизировать;</a:t>
            </a:r>
          </a:p>
          <a:p>
            <a:pPr marL="82296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развивать критическое мышление учащихся;</a:t>
            </a:r>
          </a:p>
          <a:p>
            <a:pPr marL="82296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развивать навыки самообразования;</a:t>
            </a:r>
          </a:p>
          <a:p>
            <a:pPr marL="82296" indent="0" algn="just"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создавать собственные информационные прототипы и продукты.</a:t>
            </a:r>
          </a:p>
          <a:p>
            <a:pPr marL="82296" indent="0" algn="just">
              <a:buNone/>
            </a:pPr>
            <a:endParaRPr lang="ru-RU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E8ED39-3D4F-4AFE-9B28-0306F263A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1" y="4941168"/>
            <a:ext cx="2737947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02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Выбор ресурсов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8023458" cy="6021288"/>
          </a:xfrm>
        </p:spPr>
      </p:pic>
    </p:spTree>
    <p:extLst>
      <p:ext uri="{BB962C8B-B14F-4D97-AF65-F5344CB8AC3E}">
        <p14:creationId xmlns:p14="http://schemas.microsoft.com/office/powerpoint/2010/main" val="3123669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7704856" cy="5112568"/>
          </a:xfrm>
        </p:spPr>
        <p:txBody>
          <a:bodyPr>
            <a:noAutofit/>
          </a:bodyPr>
          <a:lstStyle/>
          <a:p>
            <a:r>
              <a:rPr lang="ru-RU" sz="24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еТреники</a:t>
            </a: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онлайн-конструктор учебных тренажёров. Здесь, с по­мо­щью интернет-бра­у­зе­ра, вы смо­же­те кон­фи­гу­ри­ро­вать небольшие веб-приложения — тренажёры.</a:t>
            </a:r>
            <a:b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Каж­дый тре­на­жёр по­лу­ча­ет на сайте уни­каль­ный код и до­сту­пен всем же­ла­ю­щим. Вам оста­ет­ся толь­ко по­де­лить­ся ссыл­кой.</a:t>
            </a:r>
            <a:b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Шаблоны для создания тренажёров просты и интуитивно понятны. Требуется ввод только текста, визуализацию генерирует сервис. Можно организовать обратную связь с пользователями: ввести кодовое слово для проверки, пример, задачу или вставить ссылку на мультимедийный контент или документ.</a:t>
            </a:r>
            <a:b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пять типов тренажёров:</a:t>
            </a:r>
            <a:b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"Картофан": предполагает соотнести подписи из перечня с объектами на карте, отмеченными точками при конструировании тренажёра. Возможно использовать карту без подписей, что существенно интереснее.</a:t>
            </a:r>
            <a:b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"</a:t>
            </a:r>
            <a:r>
              <a:rPr lang="ru-RU" sz="1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Кокла</a:t>
            </a: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": необходимо распределить заданный при конструировании тренажёра набор слов по 2, 3 или 4 категориям.</a:t>
            </a:r>
            <a:b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"Криптон": нужно «разгадать» слова, в которых перепутаны буквы.</a:t>
            </a:r>
            <a:b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"</a:t>
            </a:r>
            <a:r>
              <a:rPr lang="ru-RU" sz="16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Морфанки</a:t>
            </a: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": выполнение морфемного разбора группы слов (разбор слова по составу), заданной при конструировании тренажёра.</a:t>
            </a:r>
            <a:b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"НЛО": необходимо удалить «неправильные» или «лишние» объекты из группы. Количество групп не ограничено, при этом слов в каждой не более 5.</a:t>
            </a:r>
            <a:br>
              <a:rPr lang="ru-RU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D04A2F-B9E5-4526-BE56-600917315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5445224"/>
            <a:ext cx="2123728" cy="119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1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46BD93-6FC7-43A6-B7AE-AEF6C7BE3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274320"/>
            <a:ext cx="7384864" cy="1143000"/>
          </a:xfrm>
        </p:spPr>
        <p:txBody>
          <a:bodyPr>
            <a:normAutofit fontScale="90000"/>
          </a:bodyPr>
          <a:lstStyle/>
          <a:p>
            <a:br>
              <a:rPr lang="ru-RU" sz="220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220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220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220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220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220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220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220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220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220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2200" dirty="0">
                <a:solidFill>
                  <a:srgbClr val="000000"/>
                </a:solidFill>
                <a:effectLst/>
                <a:latin typeface="-apple-system"/>
              </a:rPr>
            </a:br>
            <a:br>
              <a:rPr lang="ru-RU" sz="220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ru-RU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FlikTop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это российская платформа, которая поможет вам создавать интерактивный контент.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Есть возможность создать: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тесты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одностраничные сайты (статьи)</a:t>
            </a:r>
            <a:b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коллекции документов</a:t>
            </a:r>
            <a:b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коллекции аудиофайлов</a:t>
            </a:r>
            <a:b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коллекции видео</a:t>
            </a:r>
            <a:b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Их можно использовать в качестве домашних заданий, а также интерактивного контента для использования в классе на интерактивной доске или в качестве индивидуальных цифровых карточек для учащихся. Систему таких карточек вы можете собрать в Коллекции, которые можно легко представить онлайн курсом.</a:t>
            </a:r>
            <a:b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Здесь имеются также уже готовые задания, которые распределены на группы для удобного поиска.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5904FA-CD9C-4098-8CFB-6E53BC6C0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288" y="5085184"/>
            <a:ext cx="129614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92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8D706-8D11-43A9-9480-FA1C64916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340768"/>
            <a:ext cx="7890080" cy="36004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 за живой природой-онлайн-</a:t>
            </a:r>
            <a:r>
              <a:rPr lang="en-US" sz="2000" dirty="0">
                <a:solidFill>
                  <a:srgbClr val="212529"/>
                </a:solidFill>
                <a:effectLst/>
                <a:latin typeface="foundation_sans_roman"/>
              </a:rPr>
              <a:t> </a:t>
            </a:r>
            <a:r>
              <a:rPr lang="en-US" sz="2000" b="1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Explore</a:t>
            </a:r>
            <a:r>
              <a:rPr lang="en-US" sz="2000" dirty="0">
                <a:solidFill>
                  <a:srgbClr val="212529"/>
                </a:solidFill>
                <a:effectLst/>
                <a:latin typeface="foundation_sans_roman"/>
              </a:rPr>
              <a:t> </a:t>
            </a:r>
            <a:b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уроков окружающего мира, биологии и географии может пригодится сайт с коллекцией веб-камер для наблюдения за живой природой. В режиме реального времени можно посмотреть за обитателями в их естественной среде обитания.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4D317A-8BAD-4C61-BB7D-016A42616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420888"/>
            <a:ext cx="3641664" cy="23042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6C5B65-8602-4520-9255-5F4EE45AC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79" y="4293096"/>
            <a:ext cx="3409383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76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526BE4-3226-4AFD-A547-D4370E603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944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сайты для детей о науке Веб </a:t>
            </a:r>
            <a:r>
              <a:rPr lang="ru-RU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Ландия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удобная навигация, что облегчает поиск информации.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6C24A7-6CB1-46BD-8012-017C70BA1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484" y="1196752"/>
            <a:ext cx="3816424" cy="20882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5C8E09-9711-4A63-92A4-D1C789625415}"/>
              </a:ext>
            </a:extLst>
          </p:cNvPr>
          <p:cNvSpPr/>
          <p:nvPr/>
        </p:nvSpPr>
        <p:spPr>
          <a:xfrm>
            <a:off x="1227672" y="3212976"/>
            <a:ext cx="76020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Культура.РФ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гуманитарный просветительский проект, посвященный культуре России.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рассказывается об интересных и значимых событиях и людях в истории литературы, архитектуры, музыки, кино, театра, а также о народных традициях и памятниках нашей природы в формате просветительских статей, заметок, интервью, тестов, новостей и в любых современных интернет-форматах.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8792CD-08BC-4078-9B76-E66566B10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716" y="5512840"/>
            <a:ext cx="4211960" cy="99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03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1019</TotalTime>
  <Words>817</Words>
  <Application>Microsoft Office PowerPoint</Application>
  <PresentationFormat>Экран (4:3)</PresentationFormat>
  <Paragraphs>45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-apple-system</vt:lpstr>
      <vt:lpstr>Calibri</vt:lpstr>
      <vt:lpstr>Corbel</vt:lpstr>
      <vt:lpstr>foundation_sans_roman</vt:lpstr>
      <vt:lpstr>Gill Sans MT</vt:lpstr>
      <vt:lpstr>Times New Roman</vt:lpstr>
      <vt:lpstr>Verdana</vt:lpstr>
      <vt:lpstr>Wingdings 2</vt:lpstr>
      <vt:lpstr>Солнцестояние</vt:lpstr>
      <vt:lpstr>     </vt:lpstr>
      <vt:lpstr> </vt:lpstr>
      <vt:lpstr>  </vt:lpstr>
      <vt:lpstr>При использовании Интернет - технологий появляется возможность:</vt:lpstr>
      <vt:lpstr>Выбор ресурсов</vt:lpstr>
      <vt:lpstr>еТреники — это онлайн-конструктор учебных тренажёров. Здесь, с по­мо­щью интернет-бра­у­зе­ра, вы смо­же­те кон­фи­гу­ри­ро­вать небольшие веб-приложения — тренажёры. Каж­дый тре­на­жёр по­лу­ча­ет на сайте уни­каль­ный код и до­сту­пен всем же­ла­ю­щим. Вам оста­ет­ся толь­ко по­де­лить­ся ссыл­кой. Шаблоны для создания тренажёров просты и интуитивно понятны. Требуется ввод только текста, визуализацию генерирует сервис. Можно организовать обратную связь с пользователями: ввести кодовое слово для проверки, пример, задачу или вставить ссылку на мультимедийный контент или документ. Содержит пять типов тренажёров: * "Картофан": предполагает соотнести подписи из перечня с объектами на карте, отмеченными точками при конструировании тренажёра. Возможно использовать карту без подписей, что существенно интереснее. * "Кокла": необходимо распределить заданный при конструировании тренажёра набор слов по 2, 3 или 4 категориям. * "Криптон": нужно «разгадать» слова, в которых перепутаны буквы. * "Морфанки": выполнение морфемного разбора группы слов (разбор слова по составу), заданной при конструировании тренажёра. * "НЛО": необходимо удалить «неправильные» или «лишние» объекты из группы. Количество групп не ограничено, при этом слов в каждой не более 5. </vt:lpstr>
      <vt:lpstr>            FlikTop — это российская платформа, которая поможет вам создавать интерактивный контент. Есть возможность создать: * тесты * одностраничные сайты (статьи) * коллекции документов * коллекции аудиофайлов * коллекции видео Их можно использовать в качестве домашних заданий, а также интерактивного контента для использования в классе на интерактивной доске или в качестве индивидуальных цифровых карточек для учащихся. Систему таких карточек вы можете собрать в Коллекции, которые можно легко представить онлайн курсом. Здесь имеются также уже готовые задания, которые распределены на группы для удобного поиска.</vt:lpstr>
      <vt:lpstr>Наблюдение за живой природой-онлайн- Explore  Для проведения уроков окружающего мира, биологии и географии может пригодится сайт с коллекцией веб-камер для наблюдения за живой природой. В режиме реального времени можно посмотреть за обитателями в их естественной среде обитания. </vt:lpstr>
      <vt:lpstr>Лучшие сайты для детей о науке Веб Ландия Имеется удобная навигация, что облегчает поиск информации. </vt:lpstr>
      <vt:lpstr>УДОБА - сервис бесплатного конструктора и хостинг открытых интерактивных электронных образовательных ресурсов (ЭОР). Сервис позволяет создавать разнообразный интерактивный контент: от простых викторин, кроссвордов и флеш-карт до лент времени, интерактивных плакатов и интерактивных видео. Всего 50 типов материалов. Отдельный интерес представляют презентации. В «Удобе» в них можно добавить не только изображения, видео и аудио, но и интерактивные задания разных типов.</vt:lpstr>
      <vt:lpstr>Медиатека образовательных ресурсов.</vt:lpstr>
      <vt:lpstr>Презентация PowerPoint</vt:lpstr>
      <vt:lpstr>Создаем интерактивные задания в сервисе https://learningapps.org/ </vt:lpstr>
      <vt:lpstr>Презентация PowerPoint</vt:lpstr>
      <vt:lpstr> Инструмент «Доска-задач» Цель: формирование навыков самооценки и рефлексии, выполняемой в ходе образовательного процесса.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XI Территориальная ярмарка образовательных   ресурсов « »</dc:title>
  <cp:lastModifiedBy>Евгения</cp:lastModifiedBy>
  <cp:revision>94</cp:revision>
  <dcterms:modified xsi:type="dcterms:W3CDTF">2023-12-02T18:56:03Z</dcterms:modified>
</cp:coreProperties>
</file>