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6" r:id="rId8"/>
    <p:sldId id="267" r:id="rId9"/>
    <p:sldId id="268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3308B-7173-4BEE-8FC9-45408FF52E9E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D1318-7F17-462C-991E-631F1A6652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7786688" y="6581775"/>
            <a:ext cx="13573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Tatyana.Latesheva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1364098">
            <a:off x="-441230" y="572175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ГБОУ  школы-интерната с. Малый Толкай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Смородинова Мария Васильевна</a:t>
            </a:r>
            <a:endParaRPr lang="ru-RU" sz="1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" y="208965"/>
            <a:ext cx="9036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Государственного бюджетного общеобразовательного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учреждения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Самарской области «Школа — интернат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обучающихся с ограниченными возможностями здоровья с. Малый Толкай»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4284" y="1700808"/>
            <a:ext cx="8568952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системно - деятельностного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подхода при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обучении детей с ТМНР на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уроках математические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представления».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82131"/>
            <a:ext cx="7334403" cy="458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18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501008"/>
            <a:ext cx="7772400" cy="216024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Доброе утро дорогие ребята?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Пишет вам тётушка Сова!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меня случилась беда. 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сделала аппликацию для ребят.  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 вдруг подул сильный ветер и всё в моей картине перепуталось. Помогите мне восстановить мою картину.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8177"/>
            <a:ext cx="3987800" cy="31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70748"/>
            <a:ext cx="6264696" cy="45805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5443" y="1268760"/>
            <a:ext cx="5400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188640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Правильно считать и называть предметы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5733256"/>
            <a:ext cx="4666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2.Ориентировка в пространстве</a:t>
            </a:r>
          </a:p>
        </p:txBody>
      </p:sp>
    </p:spTree>
    <p:extLst>
      <p:ext uri="{BB962C8B-B14F-4D97-AF65-F5344CB8AC3E}">
        <p14:creationId xmlns:p14="http://schemas.microsoft.com/office/powerpoint/2010/main" val="1932584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95736" y="260649"/>
            <a:ext cx="6188224" cy="43204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3.Ориентировка на листе бумаги</a:t>
            </a:r>
            <a:endParaRPr lang="ru-RU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036_html_513c354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43" r="13393"/>
          <a:stretch>
            <a:fillRect/>
          </a:stretch>
        </p:blipFill>
        <p:spPr bwMode="auto">
          <a:xfrm>
            <a:off x="971600" y="980728"/>
            <a:ext cx="6840760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7959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3" y="1019175"/>
            <a:ext cx="6846887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83450"/>
            <a:ext cx="1048981" cy="7920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109027"/>
            <a:ext cx="1139322" cy="7922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52" y="5073526"/>
            <a:ext cx="682352" cy="7684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692696"/>
            <a:ext cx="7810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210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8326" y="1124070"/>
            <a:ext cx="6120680" cy="40324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02642" y="3429000"/>
            <a:ext cx="432048" cy="16738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869922" y="1988840"/>
            <a:ext cx="1476164" cy="144016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732240" y="1268760"/>
            <a:ext cx="792088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572000" y="4630681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094058" y="4630681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662782" y="4630681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166838" y="4632672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670894" y="4632672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7156935" y="4632672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1558326" y="4653136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2009063" y="4645318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513119" y="4653136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3017175" y="4630681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3521231" y="4630681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4067397" y="4632672"/>
            <a:ext cx="504056" cy="5033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49887" y="4346554"/>
            <a:ext cx="150669" cy="75574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100556" y="4178663"/>
            <a:ext cx="252028" cy="33288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726383" y="4178664"/>
            <a:ext cx="252028" cy="33288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891161" y="4012224"/>
            <a:ext cx="252028" cy="33288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907704" y="1412776"/>
            <a:ext cx="1962218" cy="72008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245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7188518" cy="544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86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20" y="404664"/>
            <a:ext cx="7884368" cy="543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998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7280852" cy="54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999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59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Государственного бюджетного общеобразовательного учреждения  Самарской области «Школа — интернат  для обучающихся с ограниченными возможностями здоровья с. Малый Толкай»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Пользователь</cp:lastModifiedBy>
  <cp:revision>13</cp:revision>
  <dcterms:created xsi:type="dcterms:W3CDTF">2020-07-02T18:03:29Z</dcterms:created>
  <dcterms:modified xsi:type="dcterms:W3CDTF">2021-12-01T09:08:55Z</dcterms:modified>
</cp:coreProperties>
</file>