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319" r:id="rId3"/>
    <p:sldId id="395" r:id="rId4"/>
    <p:sldId id="397" r:id="rId5"/>
    <p:sldId id="398" r:id="rId6"/>
    <p:sldId id="396" r:id="rId7"/>
    <p:sldId id="399" r:id="rId8"/>
    <p:sldId id="400" r:id="rId9"/>
    <p:sldId id="409" r:id="rId10"/>
    <p:sldId id="401" r:id="rId11"/>
    <p:sldId id="402" r:id="rId12"/>
    <p:sldId id="403" r:id="rId13"/>
    <p:sldId id="404" r:id="rId14"/>
    <p:sldId id="405" r:id="rId15"/>
    <p:sldId id="406" r:id="rId16"/>
    <p:sldId id="40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008A"/>
    <a:srgbClr val="6600FF"/>
    <a:srgbClr val="7000BC"/>
    <a:srgbClr val="7030A0"/>
    <a:srgbClr val="5D2884"/>
    <a:srgbClr val="FFFFCC"/>
    <a:srgbClr val="FDEADB"/>
    <a:srgbClr val="F2E5FF"/>
    <a:srgbClr val="E8D1FF"/>
    <a:srgbClr val="EEE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2" autoAdjust="0"/>
    <p:restoredTop sz="94660"/>
  </p:normalViewPr>
  <p:slideViewPr>
    <p:cSldViewPr>
      <p:cViewPr>
        <p:scale>
          <a:sx n="106" d="100"/>
          <a:sy n="106" d="100"/>
        </p:scale>
        <p:origin x="-103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40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3.jpeg"/><Relationship Id="rId18" Type="http://schemas.openxmlformats.org/officeDocument/2006/relationships/image" Target="../media/image25.jpeg"/><Relationship Id="rId3" Type="http://schemas.openxmlformats.org/officeDocument/2006/relationships/audio" Target="../media/audio2.wav"/><Relationship Id="rId7" Type="http://schemas.microsoft.com/office/2007/relationships/hdphoto" Target="../media/hdphoto12.wdp"/><Relationship Id="rId12" Type="http://schemas.openxmlformats.org/officeDocument/2006/relationships/image" Target="../media/image4.png"/><Relationship Id="rId17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6" Type="http://schemas.microsoft.com/office/2007/relationships/hdphoto" Target="../media/hdphoto15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7.png"/><Relationship Id="rId5" Type="http://schemas.microsoft.com/office/2007/relationships/hdphoto" Target="../media/hdphoto11.wdp"/><Relationship Id="rId15" Type="http://schemas.openxmlformats.org/officeDocument/2006/relationships/image" Target="../media/image24.jpeg"/><Relationship Id="rId10" Type="http://schemas.openxmlformats.org/officeDocument/2006/relationships/slide" Target="slide2.xml"/><Relationship Id="rId19" Type="http://schemas.microsoft.com/office/2007/relationships/hdphoto" Target="../media/hdphoto16.wdp"/><Relationship Id="rId4" Type="http://schemas.openxmlformats.org/officeDocument/2006/relationships/image" Target="../media/image20.jpeg"/><Relationship Id="rId9" Type="http://schemas.microsoft.com/office/2007/relationships/hdphoto" Target="../media/hdphoto13.wdp"/><Relationship Id="rId14" Type="http://schemas.microsoft.com/office/2007/relationships/hdphoto" Target="../media/hdphoto14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microsoft.com/office/2007/relationships/hdphoto" Target="../media/hdphoto28.wdp"/><Relationship Id="rId18" Type="http://schemas.openxmlformats.org/officeDocument/2006/relationships/image" Target="../media/image40.jpe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12" Type="http://schemas.openxmlformats.org/officeDocument/2006/relationships/image" Target="../media/image37.jpeg"/><Relationship Id="rId17" Type="http://schemas.microsoft.com/office/2007/relationships/hdphoto" Target="../media/hdphoto30.wdp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microsoft.com/office/2007/relationships/hdphoto" Target="../media/hdphoto27.wdp"/><Relationship Id="rId5" Type="http://schemas.openxmlformats.org/officeDocument/2006/relationships/slide" Target="slide2.xml"/><Relationship Id="rId15" Type="http://schemas.microsoft.com/office/2007/relationships/hdphoto" Target="../media/hdphoto29.wdp"/><Relationship Id="rId10" Type="http://schemas.openxmlformats.org/officeDocument/2006/relationships/image" Target="../media/image36.jpeg"/><Relationship Id="rId19" Type="http://schemas.microsoft.com/office/2007/relationships/hdphoto" Target="../media/hdphoto31.wdp"/><Relationship Id="rId4" Type="http://schemas.openxmlformats.org/officeDocument/2006/relationships/audio" Target="../media/audio2.wav"/><Relationship Id="rId9" Type="http://schemas.microsoft.com/office/2007/relationships/hdphoto" Target="../media/hdphoto26.wdp"/><Relationship Id="rId1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4.wdp"/><Relationship Id="rId13" Type="http://schemas.openxmlformats.org/officeDocument/2006/relationships/image" Target="../media/image19.png"/><Relationship Id="rId18" Type="http://schemas.openxmlformats.org/officeDocument/2006/relationships/image" Target="../media/image12.jpeg"/><Relationship Id="rId3" Type="http://schemas.openxmlformats.org/officeDocument/2006/relationships/audio" Target="../media/audio1.wav"/><Relationship Id="rId7" Type="http://schemas.openxmlformats.org/officeDocument/2006/relationships/image" Target="../media/image33.jpeg"/><Relationship Id="rId12" Type="http://schemas.openxmlformats.org/officeDocument/2006/relationships/slide" Target="slide2.xml"/><Relationship Id="rId17" Type="http://schemas.microsoft.com/office/2007/relationships/hdphoto" Target="../media/hdphoto22.wdp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1.wdp"/><Relationship Id="rId11" Type="http://schemas.openxmlformats.org/officeDocument/2006/relationships/image" Target="../media/image4.png"/><Relationship Id="rId5" Type="http://schemas.openxmlformats.org/officeDocument/2006/relationships/image" Target="../media/image30.jpeg"/><Relationship Id="rId15" Type="http://schemas.microsoft.com/office/2007/relationships/hdphoto" Target="../media/hdphoto25.wdp"/><Relationship Id="rId10" Type="http://schemas.microsoft.com/office/2007/relationships/hdphoto" Target="../media/hdphoto23.wdp"/><Relationship Id="rId19" Type="http://schemas.microsoft.com/office/2007/relationships/hdphoto" Target="../media/hdphoto5.wdp"/><Relationship Id="rId4" Type="http://schemas.openxmlformats.org/officeDocument/2006/relationships/audio" Target="../media/audio2.wav"/><Relationship Id="rId9" Type="http://schemas.openxmlformats.org/officeDocument/2006/relationships/image" Target="../media/image32.jpeg"/><Relationship Id="rId1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3.png"/><Relationship Id="rId18" Type="http://schemas.openxmlformats.org/officeDocument/2006/relationships/image" Target="../media/image46.jpeg"/><Relationship Id="rId3" Type="http://schemas.openxmlformats.org/officeDocument/2006/relationships/audio" Target="../media/audio2.wav"/><Relationship Id="rId7" Type="http://schemas.microsoft.com/office/2007/relationships/hdphoto" Target="../media/hdphoto32.wdp"/><Relationship Id="rId12" Type="http://schemas.openxmlformats.org/officeDocument/2006/relationships/slide" Target="slide2.xml"/><Relationship Id="rId17" Type="http://schemas.microsoft.com/office/2007/relationships/hdphoto" Target="../media/hdphoto36.wdp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microsoft.com/office/2007/relationships/hdphoto" Target="../media/hdphoto34.wdp"/><Relationship Id="rId5" Type="http://schemas.openxmlformats.org/officeDocument/2006/relationships/image" Target="../media/image4.png"/><Relationship Id="rId15" Type="http://schemas.microsoft.com/office/2007/relationships/hdphoto" Target="../media/hdphoto35.wdp"/><Relationship Id="rId10" Type="http://schemas.openxmlformats.org/officeDocument/2006/relationships/image" Target="../media/image43.jpeg"/><Relationship Id="rId19" Type="http://schemas.microsoft.com/office/2007/relationships/hdphoto" Target="../media/hdphoto37.wdp"/><Relationship Id="rId4" Type="http://schemas.openxmlformats.org/officeDocument/2006/relationships/audio" Target="../media/audio1.wav"/><Relationship Id="rId9" Type="http://schemas.microsoft.com/office/2007/relationships/hdphoto" Target="../media/hdphoto33.wdp"/><Relationship Id="rId1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microsoft.com/office/2007/relationships/hdphoto" Target="../media/hdphoto19.wdp"/><Relationship Id="rId18" Type="http://schemas.openxmlformats.org/officeDocument/2006/relationships/image" Target="../media/image47.jpe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28.jpeg"/><Relationship Id="rId17" Type="http://schemas.microsoft.com/office/2007/relationships/hdphoto" Target="../media/hdphoto20.wdp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17.wdp"/><Relationship Id="rId5" Type="http://schemas.openxmlformats.org/officeDocument/2006/relationships/slide" Target="slide2.xml"/><Relationship Id="rId15" Type="http://schemas.microsoft.com/office/2007/relationships/hdphoto" Target="../media/hdphoto18.wdp"/><Relationship Id="rId10" Type="http://schemas.openxmlformats.org/officeDocument/2006/relationships/image" Target="../media/image26.jpeg"/><Relationship Id="rId19" Type="http://schemas.microsoft.com/office/2007/relationships/hdphoto" Target="../media/hdphoto38.wdp"/><Relationship Id="rId4" Type="http://schemas.openxmlformats.org/officeDocument/2006/relationships/audio" Target="../media/audio1.wav"/><Relationship Id="rId9" Type="http://schemas.microsoft.com/office/2007/relationships/hdphoto" Target="../media/hdphoto16.wdp"/><Relationship Id="rId1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microsoft.com/office/2007/relationships/hdphoto" Target="../media/hdphoto4.wdp"/><Relationship Id="rId3" Type="http://schemas.openxmlformats.org/officeDocument/2006/relationships/slide" Target="slide2.xml"/><Relationship Id="rId7" Type="http://schemas.microsoft.com/office/2007/relationships/hdphoto" Target="../media/hdphoto1.wdp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5" Type="http://schemas.microsoft.com/office/2007/relationships/hdphoto" Target="../media/hdphoto5.wdp"/><Relationship Id="rId10" Type="http://schemas.openxmlformats.org/officeDocument/2006/relationships/image" Target="../media/image10.jpeg"/><Relationship Id="rId4" Type="http://schemas.openxmlformats.org/officeDocument/2006/relationships/image" Target="../media/image7.png"/><Relationship Id="rId9" Type="http://schemas.microsoft.com/office/2007/relationships/hdphoto" Target="../media/hdphoto2.wdp"/><Relationship Id="rId1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microsoft.com/office/2007/relationships/hdphoto" Target="../media/hdphoto9.wdp"/><Relationship Id="rId3" Type="http://schemas.openxmlformats.org/officeDocument/2006/relationships/slide" Target="slide2.xml"/><Relationship Id="rId7" Type="http://schemas.microsoft.com/office/2007/relationships/hdphoto" Target="../media/hdphoto6.wdp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microsoft.com/office/2007/relationships/hdphoto" Target="../media/hdphoto8.wdp"/><Relationship Id="rId5" Type="http://schemas.openxmlformats.org/officeDocument/2006/relationships/image" Target="../media/image4.png"/><Relationship Id="rId15" Type="http://schemas.microsoft.com/office/2007/relationships/hdphoto" Target="../media/hdphoto10.wdp"/><Relationship Id="rId10" Type="http://schemas.openxmlformats.org/officeDocument/2006/relationships/image" Target="../media/image16.jpeg"/><Relationship Id="rId4" Type="http://schemas.openxmlformats.org/officeDocument/2006/relationships/image" Target="../media/image13.png"/><Relationship Id="rId9" Type="http://schemas.microsoft.com/office/2007/relationships/hdphoto" Target="../media/hdphoto7.wdp"/><Relationship Id="rId1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microsoft.com/office/2007/relationships/hdphoto" Target="../media/hdphoto14.wdp"/><Relationship Id="rId3" Type="http://schemas.openxmlformats.org/officeDocument/2006/relationships/image" Target="../media/image4.png"/><Relationship Id="rId7" Type="http://schemas.microsoft.com/office/2007/relationships/hdphoto" Target="../media/hdphoto11.wdp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microsoft.com/office/2007/relationships/hdphoto" Target="../media/hdphoto13.wdp"/><Relationship Id="rId5" Type="http://schemas.openxmlformats.org/officeDocument/2006/relationships/image" Target="../media/image19.png"/><Relationship Id="rId15" Type="http://schemas.microsoft.com/office/2007/relationships/hdphoto" Target="../media/hdphoto15.wdp"/><Relationship Id="rId10" Type="http://schemas.openxmlformats.org/officeDocument/2006/relationships/image" Target="../media/image22.jpeg"/><Relationship Id="rId4" Type="http://schemas.openxmlformats.org/officeDocument/2006/relationships/slide" Target="slide2.xml"/><Relationship Id="rId9" Type="http://schemas.microsoft.com/office/2007/relationships/hdphoto" Target="../media/hdphoto12.wdp"/><Relationship Id="rId1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microsoft.com/office/2007/relationships/hdphoto" Target="../media/hdphoto19.wdp"/><Relationship Id="rId3" Type="http://schemas.openxmlformats.org/officeDocument/2006/relationships/slide" Target="slide2.xml"/><Relationship Id="rId7" Type="http://schemas.microsoft.com/office/2007/relationships/hdphoto" Target="../media/hdphoto16.wdp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microsoft.com/office/2007/relationships/hdphoto" Target="../media/hdphoto18.wdp"/><Relationship Id="rId5" Type="http://schemas.openxmlformats.org/officeDocument/2006/relationships/image" Target="../media/image4.png"/><Relationship Id="rId15" Type="http://schemas.microsoft.com/office/2007/relationships/hdphoto" Target="../media/hdphoto20.wdp"/><Relationship Id="rId10" Type="http://schemas.openxmlformats.org/officeDocument/2006/relationships/image" Target="../media/image27.jpeg"/><Relationship Id="rId4" Type="http://schemas.openxmlformats.org/officeDocument/2006/relationships/image" Target="../media/image3.png"/><Relationship Id="rId9" Type="http://schemas.microsoft.com/office/2007/relationships/hdphoto" Target="../media/hdphoto17.wdp"/><Relationship Id="rId1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microsoft.com/office/2007/relationships/hdphoto" Target="../media/hdphoto24.wdp"/><Relationship Id="rId3" Type="http://schemas.openxmlformats.org/officeDocument/2006/relationships/slide" Target="slide2.xml"/><Relationship Id="rId7" Type="http://schemas.microsoft.com/office/2007/relationships/hdphoto" Target="../media/hdphoto21.wdp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microsoft.com/office/2007/relationships/hdphoto" Target="../media/hdphoto23.wdp"/><Relationship Id="rId5" Type="http://schemas.openxmlformats.org/officeDocument/2006/relationships/image" Target="../media/image4.png"/><Relationship Id="rId15" Type="http://schemas.microsoft.com/office/2007/relationships/hdphoto" Target="../media/hdphoto25.wdp"/><Relationship Id="rId10" Type="http://schemas.openxmlformats.org/officeDocument/2006/relationships/image" Target="../media/image32.jpeg"/><Relationship Id="rId4" Type="http://schemas.openxmlformats.org/officeDocument/2006/relationships/image" Target="../media/image5.png"/><Relationship Id="rId9" Type="http://schemas.microsoft.com/office/2007/relationships/hdphoto" Target="../media/hdphoto22.wdp"/><Relationship Id="rId1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0466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Дидактическая игра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</a:t>
            </a:r>
            <a:r>
              <a:rPr lang="ru-RU" sz="3600" b="1" dirty="0">
                <a:solidFill>
                  <a:srgbClr val="FF0000"/>
                </a:solidFill>
              </a:rPr>
              <a:t>Музыкальные инструменты»</a:t>
            </a:r>
            <a:endParaRPr lang="ru-RU" sz="3600" dirty="0">
              <a:solidFill>
                <a:srgbClr val="FF0000"/>
              </a:solidFill>
            </a:endParaRPr>
          </a:p>
          <a:p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2481394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6600FF"/>
                </a:solidFill>
              </a:rPr>
              <a:t>Автор пособия</a:t>
            </a:r>
            <a:r>
              <a:rPr lang="ru-RU" dirty="0">
                <a:solidFill>
                  <a:srgbClr val="6600FF"/>
                </a:solidFill>
              </a:rPr>
              <a:t>: </a:t>
            </a:r>
            <a:endParaRPr lang="ru-RU" dirty="0" smtClean="0">
              <a:solidFill>
                <a:srgbClr val="6600FF"/>
              </a:solidFill>
            </a:endParaRPr>
          </a:p>
          <a:p>
            <a:r>
              <a:rPr lang="ru-RU" dirty="0" smtClean="0">
                <a:solidFill>
                  <a:srgbClr val="6600FF"/>
                </a:solidFill>
              </a:rPr>
              <a:t>Ананьева </a:t>
            </a:r>
            <a:r>
              <a:rPr lang="ru-RU" dirty="0">
                <a:solidFill>
                  <a:srgbClr val="6600FF"/>
                </a:solidFill>
              </a:rPr>
              <a:t>Людмила Александровна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:\Users\артем\Pictures\инструменты\1 - 0003 (2).jpg">
            <a:hlinkClick r:id="" action="ppaction://noaction">
              <a:snd r:embed="rId3" name="wind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619" y="764704"/>
            <a:ext cx="1310001" cy="1876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I:\Users\артем\Pictures\инструменты\1 - 0003 (3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331" y="764704"/>
            <a:ext cx="1320205" cy="184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I:\Users\артем\Pictures\инструменты\1 - 0003 (4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237" y="548680"/>
            <a:ext cx="1368152" cy="1855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059832" y="2653218"/>
            <a:ext cx="28083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Шестой лишний.</a:t>
            </a:r>
            <a:endParaRPr lang="ru-RU" sz="3200" dirty="0" smtClean="0">
              <a:latin typeface="Georgia" pitchFamily="18" charset="0"/>
            </a:endParaRPr>
          </a:p>
        </p:txBody>
      </p:sp>
      <p:pic>
        <p:nvPicPr>
          <p:cNvPr id="8" name="Picture 2" descr="http://img-fotki.yandex.ru/get/4709/119528728.cb5/0_a0eb5_1cab041d_XL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11" name="Picture 5" descr="I:\Users\артем\Pictures\инструменты\1 - 0003 (5)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237" y="3584339"/>
            <a:ext cx="1379025" cy="184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I:\Users\артем\Pictures\инструменты\1 - 0003 (6)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874" y="3068960"/>
            <a:ext cx="1280662" cy="1868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:\Users\артем\Pictures\инструменты\1 - 0005 (2).jpg">
            <a:hlinkClick r:id="" action="ppaction://noaction">
              <a:snd r:embed="rId17" name="chimes.wav"/>
            </a:hlinkClick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60312" y="3344564"/>
            <a:ext cx="1880938" cy="1305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64362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1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95736" y="2146011"/>
            <a:ext cx="48965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Найди смычковые музыкальные инструменты.</a:t>
            </a:r>
            <a:endParaRPr lang="ru-RU" sz="2400" dirty="0" smtClean="0">
              <a:solidFill>
                <a:srgbClr val="5200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pic>
        <p:nvPicPr>
          <p:cNvPr id="8" name="Picture 2" descr="http://img0.liveinternet.ru/images/attach/c/4/82/417/82417638_kar_8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2276" y="4437112"/>
            <a:ext cx="2162211" cy="2223069"/>
          </a:xfrm>
          <a:prstGeom prst="rect">
            <a:avLst/>
          </a:prstGeom>
          <a:noFill/>
        </p:spPr>
      </p:pic>
      <p:pic>
        <p:nvPicPr>
          <p:cNvPr id="9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467544" y="4561293"/>
            <a:ext cx="1368152" cy="16238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59094" y="4561293"/>
            <a:ext cx="1368152" cy="16238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60032" y="4581128"/>
            <a:ext cx="1368152" cy="16238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7" descr="I:\Users\артем\Pictures\инструменты\2 - 0001 (2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1062453" cy="1529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I:\Users\артем\Pictures\инструменты\2 - 0001 (3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491" y="554868"/>
            <a:ext cx="1086890" cy="15384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:\Users\артем\Pictures\инструменты\1 - 0005 (2)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18334" y="797549"/>
            <a:ext cx="1556519" cy="1080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:\Users\артем\Pictures\инструменты\2 - 0001 (5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760102" y="2823040"/>
            <a:ext cx="1099640" cy="1538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I:\Users\артем\Pictures\инструменты\1 - 0003 (2).jpg">
            <a:hlinkClick r:id="" action="ppaction://noaction">
              <a:snd r:embed="rId4" name="wind.wav"/>
            </a:hlinkClick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35" y="2772528"/>
            <a:ext cx="1109345" cy="1588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I:\Users\артем\Pictures\инструменты\2 - 0002 (2)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491" y="2855995"/>
            <a:ext cx="1074891" cy="1505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25356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-0.1052 0.259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1298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44444E-6 L -0.19236 0.590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18" y="2951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-0.01077 0.5921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296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:\Users\артем\Pictures\инструменты\2 - 0002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25813"/>
            <a:ext cx="1348950" cy="1889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I:\Users\артем\Pictures\инструменты\2 - 0002 (5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980" y="561718"/>
            <a:ext cx="1323847" cy="19249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:\Users\артем\Pictures\инструменты\2 - 0002 (4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610" y="814055"/>
            <a:ext cx="1323847" cy="194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95736" y="2774993"/>
            <a:ext cx="33123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Шестой </a:t>
            </a:r>
            <a:r>
              <a:rPr lang="ru-RU" sz="36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лишний.</a:t>
            </a:r>
            <a:endParaRPr lang="ru-RU" sz="3600" dirty="0" smtClean="0">
              <a:latin typeface="Georgia" pitchFamily="18" charset="0"/>
            </a:endParaRPr>
          </a:p>
        </p:txBody>
      </p:sp>
      <p:pic>
        <p:nvPicPr>
          <p:cNvPr id="1026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1029" name="Picture 5" descr="http://stat16.privet.ru/lr/0d26274af501f4e51923a6ed5e659105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765814" y="4221088"/>
            <a:ext cx="2126666" cy="2636912"/>
          </a:xfrm>
          <a:prstGeom prst="rect">
            <a:avLst/>
          </a:prstGeom>
          <a:noFill/>
        </p:spPr>
      </p:pic>
      <p:pic>
        <p:nvPicPr>
          <p:cNvPr id="10" name="Picture 6" descr="I:\Users\артем\Pictures\инструменты\2 - 0002 (6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51915"/>
            <a:ext cx="1339701" cy="194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I:\Users\артем\Pictures\инструменты\2 - 0002 (3)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110" y="3889494"/>
            <a:ext cx="1375374" cy="1897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:\Users\артем\Pictures\инструменты\1 - 0002 (6)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731" y="3551914"/>
            <a:ext cx="1346726" cy="194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36866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4561293"/>
            <a:ext cx="1368152" cy="16238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59094" y="4561293"/>
            <a:ext cx="1368152" cy="16238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I:\Users\артем\Pictures\инструменты\1 - 0003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61" y="692695"/>
            <a:ext cx="1158563" cy="1515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:\Users\артем\Pictures\инструменты\1 - 0003 (6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162" y="692695"/>
            <a:ext cx="1132616" cy="1515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:\Users\артем\Pictures\инструменты\2 - 0002 (4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92695"/>
            <a:ext cx="1130614" cy="15138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dk-met.wmsite.ru/_mod_files/ce_images/igra/0_a0e95_af6e9a2c_xl.pn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860032" y="4561293"/>
            <a:ext cx="1368152" cy="16436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5" descr="I:\Users\артем\Pictures\инструменты\1 - 0004 (3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9033" y="3061575"/>
            <a:ext cx="1569190" cy="1184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3" y="2208402"/>
            <a:ext cx="4968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Найди 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клавишные 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музыкальные инструменты.</a:t>
            </a:r>
          </a:p>
        </p:txBody>
      </p:sp>
      <p:pic>
        <p:nvPicPr>
          <p:cNvPr id="15" name="Picture 3" descr="I:\Users\артем\Pictures\инструменты\1 - 0002 (3)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884" y="2869048"/>
            <a:ext cx="1185914" cy="1547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I:\Users\артем\Pictures\инструменты\1 - 0003 (5)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70" y="2869048"/>
            <a:ext cx="1219608" cy="1547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13814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-0.0125 0.5722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" y="2861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-0.07083 0.5722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2861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0.17795 0.2525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1261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img-fotki.yandex.ru/get/4414/119528728.cb4/0_a0e69_a464749a_XL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/>
          <a:srcRect l="15239" t="3048" r="22730" b="3992"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83768" y="2526103"/>
            <a:ext cx="2768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Шестой лишний.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6" name="Picture 2" descr="I:\Users\артем\Pictures\инструменты\1 - 0005 (2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6242" y="1240986"/>
            <a:ext cx="1880938" cy="1305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I:\Users\артем\Pictures\инструменты\1 - 0005 (3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83290" y="1349558"/>
            <a:ext cx="1873244" cy="127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I:\Users\артем\Pictures\инструменты\1 - 0004 (3)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00314" y="923526"/>
            <a:ext cx="1841189" cy="129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:\Users\артем\Pictures\инструменты\1 - 0004 (2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78050" y="3890578"/>
            <a:ext cx="1871041" cy="1309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I:\Users\артем\Pictures\инструменты\1 - 0004 (4)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9578" y="3879942"/>
            <a:ext cx="1814264" cy="1292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I:\Users\артем\Pictures\инструменты\2 - 0002 (6)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133" y="3933056"/>
            <a:ext cx="1297551" cy="194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46943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-fotki.yandex.ru/get/4709/119528728.cb5/0_a0eb5_1cab041d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59632" y="1988840"/>
            <a:ext cx="614623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МОЛОДЦЫ!</a:t>
            </a:r>
          </a:p>
          <a:p>
            <a:pPr algn="ctr">
              <a:spcBef>
                <a:spcPct val="20000"/>
              </a:spcBef>
            </a:pPr>
            <a:r>
              <a:rPr lang="ru-RU" sz="40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ПРОДОЛЖАЙТЕ В ТОМ ЖЕ ДУХЕ!</a:t>
            </a:r>
            <a:endParaRPr lang="ru-RU" sz="4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6436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88949" y="1844824"/>
            <a:ext cx="7416824" cy="175432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img0.liveinternet.ru/images/attach/c/4/82/417/82417638_kar_8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02276" y="4437112"/>
            <a:ext cx="2162211" cy="2223069"/>
          </a:xfrm>
          <a:prstGeom prst="rect">
            <a:avLst/>
          </a:prstGeom>
          <a:noFill/>
        </p:spPr>
      </p:pic>
      <p:pic>
        <p:nvPicPr>
          <p:cNvPr id="9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32535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95536" y="260648"/>
            <a:ext cx="7416824" cy="483209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Цель пособия:</a:t>
            </a:r>
          </a:p>
          <a:p>
            <a:pPr algn="just"/>
            <a:r>
              <a:rPr lang="ru-RU" sz="2000" dirty="0" smtClean="0"/>
              <a:t> </a:t>
            </a:r>
            <a:r>
              <a:rPr lang="ru-RU" sz="2000" dirty="0"/>
              <a:t>З</a:t>
            </a:r>
            <a:r>
              <a:rPr lang="ru-RU" sz="2000" dirty="0" smtClean="0"/>
              <a:t>накомство </a:t>
            </a:r>
            <a:r>
              <a:rPr lang="ru-RU" sz="2000" dirty="0"/>
              <a:t>с семействами музыкальных инструментов.</a:t>
            </a:r>
          </a:p>
          <a:p>
            <a:endParaRPr lang="ru-RU" sz="3600" b="1" spc="50" dirty="0" smtClean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000" dirty="0"/>
              <a:t>- познакомить детей с внешним видом и названиями музыкальных инструментов;</a:t>
            </a:r>
          </a:p>
          <a:p>
            <a:pPr algn="just"/>
            <a:r>
              <a:rPr lang="ru-RU" sz="2000" dirty="0"/>
              <a:t>- обогащать словарный запас и активизировать речь детей  за счет названий музыкальных инструментов;</a:t>
            </a:r>
          </a:p>
          <a:p>
            <a:pPr algn="just"/>
            <a:r>
              <a:rPr lang="ru-RU" sz="2000" dirty="0"/>
              <a:t>- расширение кругозора;</a:t>
            </a:r>
          </a:p>
          <a:p>
            <a:pPr algn="just"/>
            <a:r>
              <a:rPr lang="ru-RU" sz="2000" dirty="0"/>
              <a:t>- способствовать развитию мыслительной деятельности, памяти;</a:t>
            </a:r>
          </a:p>
          <a:p>
            <a:pPr algn="just"/>
            <a:r>
              <a:rPr lang="ru-RU" sz="2000" dirty="0"/>
              <a:t>- закреплять у детей полученные знания о музыкальных инструментах.</a:t>
            </a:r>
            <a:endParaRPr lang="ru-RU" sz="20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2" descr="http://dk-met.wmsite.ru/_mod_files/ce_images/igra/0_a0e95_af6e9a2c_x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  <p:pic>
        <p:nvPicPr>
          <p:cNvPr id="21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55576" y="188640"/>
            <a:ext cx="7776864" cy="136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b="1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Музыкальные инструменты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— предметы, с помощью которых извлекаются различные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музыкальные, 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а также немузыкальные  звуки для исполнения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музыкального произведения.</a:t>
            </a:r>
            <a:endParaRPr lang="ru-RU" sz="2400" dirty="0">
              <a:solidFill>
                <a:srgbClr val="5200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  <a:p>
            <a:pPr>
              <a:spcBef>
                <a:spcPct val="20000"/>
              </a:spcBef>
            </a:pPr>
            <a:endParaRPr lang="ru-RU" sz="900" b="1" dirty="0" smtClean="0">
              <a:latin typeface="Gabriola" panose="04040605051002020D02" pitchFamily="82" charset="0"/>
              <a:cs typeface="Adobe Hebrew" pitchFamily="18" charset="-79"/>
            </a:endParaRPr>
          </a:p>
        </p:txBody>
      </p:sp>
      <p:pic>
        <p:nvPicPr>
          <p:cNvPr id="8" name="Picture 4" descr="http://img-fotki.yandex.ru/get/4414/119528728.cb4/0_a0e69_a464749a_XL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/>
          <a:srcRect l="15239" t="3048" r="22730" b="3992"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1027" name="Picture 3" descr="I:\Users\артем\Desktop\Людмила\электронное пособие\814855_muzykalnye-tovar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5546593" cy="311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30878" y="332656"/>
            <a:ext cx="77768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Духовые музыкальные инструменты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—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музыкальные инструменты, 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представляющие собой деревянные, металлические и иные трубки различного устройства и формы, издающие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музыкальные звуки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в результате колебаний заключённого в них столба воздуха.</a:t>
            </a:r>
          </a:p>
        </p:txBody>
      </p:sp>
      <p:pic>
        <p:nvPicPr>
          <p:cNvPr id="8" name="Picture 2" descr="http://img-fotki.yandex.ru/get/4709/119528728.cb5/0_a0eb5_1cab041d_XL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2050" name="Picture 2" descr="I:\Users\артем\Pictures\инструменты\1 - 0002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908" y="2183650"/>
            <a:ext cx="1273349" cy="1758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Users\артем\Pictures\инструменты\1 - 0002 (3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41936"/>
            <a:ext cx="1296144" cy="1691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Users\артем\Pictures\инструменты\1 - 0002 (4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183651"/>
            <a:ext cx="1235445" cy="1710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I:\Users\артем\Pictures\инструменты\1 - 0002 (5)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41368"/>
            <a:ext cx="1254149" cy="1715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:\Users\артем\Pictures\инструменты\1 - 0002 (6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83650"/>
            <a:ext cx="1296144" cy="1710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67544" y="332656"/>
            <a:ext cx="77768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Смычковые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</a:t>
            </a:r>
            <a:r>
              <a:rPr lang="ru-RU" sz="2400" i="1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(струнно-смычковые)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музыкальные инструменты — группа музыкальных инструментов со </a:t>
            </a:r>
            <a:r>
              <a:rPr lang="ru-RU" sz="2400" dirty="0" err="1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звукоизвлечением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осуществляемым обычно в процессе ведения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смычка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по натянутым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струнам.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pic>
        <p:nvPicPr>
          <p:cNvPr id="8" name="Picture 2" descr="http://img0.liveinternet.ru/images/attach/c/4/82/417/82417638_kar_8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02276" y="4437112"/>
            <a:ext cx="2162211" cy="2223069"/>
          </a:xfrm>
          <a:prstGeom prst="rect">
            <a:avLst/>
          </a:prstGeom>
          <a:noFill/>
        </p:spPr>
      </p:pic>
      <p:pic>
        <p:nvPicPr>
          <p:cNvPr id="9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3079" name="Picture 7" descr="I:\Users\артем\Pictures\инструменты\2 - 0001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05" y="1953797"/>
            <a:ext cx="1350485" cy="19446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:\Users\артем\Pictures\инструменты\2 - 0001 (3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607" y="1953796"/>
            <a:ext cx="1381547" cy="1955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I:\Users\артем\Pictures\инструменты\2 - 0001 (4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292080" y="3828854"/>
            <a:ext cx="1355887" cy="1936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:\Users\артем\Pictures\инструменты\2 - 0001 (5)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563888" y="1942992"/>
            <a:ext cx="1397753" cy="19555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I:\Users\артем\Pictures\инструменты\2 - 0001 (6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979712" y="3828854"/>
            <a:ext cx="1381547" cy="1962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06497" y="332656"/>
            <a:ext cx="77768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Клавишные музыкальные инструменты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—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инструменты, 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извлечение звука в которых осуществляется при помощи системы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рычагов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и управляется при помощи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клавиш, 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расположенных в определённом порядке и составляющих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клавиатуру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инструмента.</a:t>
            </a:r>
          </a:p>
        </p:txBody>
      </p:sp>
      <p:pic>
        <p:nvPicPr>
          <p:cNvPr id="1026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1029" name="Picture 5" descr="http://stat16.privet.ru/lr/0d26274af501f4e51923a6ed5e65910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65814" y="4221088"/>
            <a:ext cx="2126666" cy="2636912"/>
          </a:xfrm>
          <a:prstGeom prst="rect">
            <a:avLst/>
          </a:prstGeom>
          <a:noFill/>
        </p:spPr>
      </p:pic>
      <p:pic>
        <p:nvPicPr>
          <p:cNvPr id="9" name="Picture 2" descr="I:\Users\артем\Pictures\инструменты\1 - 0003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7" y="2132856"/>
            <a:ext cx="1310001" cy="1876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I:\Users\артем\Pictures\инструменты\1 - 0003 (3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205" y="2132856"/>
            <a:ext cx="1320205" cy="184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:\Users\артем\Pictures\инструменты\1 - 0003 (4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69183"/>
            <a:ext cx="1368152" cy="1855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I:\Users\артем\Pictures\инструменты\1 - 0003 (5)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132856"/>
            <a:ext cx="1379025" cy="184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:\Users\артем\Pictures\инструменты\1 - 0003 (6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625" y="3869183"/>
            <a:ext cx="1280662" cy="1868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://dk-met.wmsite.ru/_mod_files/ce_images/igra/0_a0e95_af6e9a2c_x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  <p:pic>
        <p:nvPicPr>
          <p:cNvPr id="21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332656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Струнные щипковые музыкальные инструменты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— группа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струнных музыкальных инструментов, 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источником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звука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которых являются натянутые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струны, 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а </a:t>
            </a:r>
            <a:r>
              <a:rPr lang="ru-RU" sz="2400" dirty="0" err="1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звукоизвлечение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осуществляется </a:t>
            </a:r>
            <a:r>
              <a:rPr lang="ru-RU" sz="2400" dirty="0" err="1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защипыванием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струн пальцами или другим приспособлением.</a:t>
            </a:r>
          </a:p>
        </p:txBody>
      </p:sp>
      <p:pic>
        <p:nvPicPr>
          <p:cNvPr id="5122" name="Picture 2" descr="I:\Users\артем\Pictures\инструменты\1 - 0005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7689" y="2437322"/>
            <a:ext cx="1880938" cy="1305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Users\артем\Pictures\инструменты\1 - 0005 (3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79886" y="2453993"/>
            <a:ext cx="1873244" cy="127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:\Users\артем\Pictures\инструменты\1 - 0004 (2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70762" y="4070015"/>
            <a:ext cx="1871041" cy="1309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I:\Users\артем\Pictures\инструменты\1 - 0004 (3)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36084" y="2461044"/>
            <a:ext cx="1841189" cy="129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:\Users\артем\Pictures\инструменты\1 - 0004 (4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18791" y="4106738"/>
            <a:ext cx="1814264" cy="1292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1381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895" y="116632"/>
            <a:ext cx="7776864" cy="1874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900" dirty="0"/>
              <a:t> </a:t>
            </a:r>
            <a:endParaRPr lang="ru-RU" sz="2400" dirty="0">
              <a:solidFill>
                <a:srgbClr val="5200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  <a:p>
            <a:pPr algn="just"/>
            <a:r>
              <a:rPr lang="ru-RU" sz="2400" b="1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Ударные музыкальные инструменты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 — группа </a:t>
            </a:r>
            <a:r>
              <a:rPr lang="ru-RU" sz="2400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музыкальных инструментов, </a:t>
            </a:r>
            <a:r>
              <a:rPr lang="ru-RU" sz="2400" dirty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звук из которых извлекается ударом или тряской (покачиванием) [молоточков, колотушек, палочек и т. п.] по звучащему телу (мембране, металлу, дереву и др.)</a:t>
            </a:r>
          </a:p>
          <a:p>
            <a:pPr>
              <a:spcBef>
                <a:spcPct val="20000"/>
              </a:spcBef>
            </a:pPr>
            <a:endParaRPr lang="ru-RU" sz="900" b="1" dirty="0" smtClean="0">
              <a:latin typeface="Gabriola" panose="04040605051002020D02" pitchFamily="82" charset="0"/>
              <a:cs typeface="Adobe Hebrew" pitchFamily="18" charset="-79"/>
            </a:endParaRPr>
          </a:p>
        </p:txBody>
      </p:sp>
      <p:pic>
        <p:nvPicPr>
          <p:cNvPr id="8" name="Picture 4" descr="http://img-fotki.yandex.ru/get/4414/119528728.cb4/0_a0e69_a464749a_XL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/>
          <a:srcRect l="15239" t="3048" r="22730" b="3992"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4098" name="Picture 2" descr="I:\Users\артем\Pictures\инструменты\2 - 0002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90991"/>
            <a:ext cx="1348950" cy="1889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:\Users\артем\Pictures\инструменты\2 - 0002 (3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83063"/>
            <a:ext cx="1375374" cy="1897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:\Users\артем\Pictures\инструменты\2 - 0002 (4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87564"/>
            <a:ext cx="1323847" cy="194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I:\Users\артем\Pictures\инструменты\2 - 0002 (5)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90991"/>
            <a:ext cx="1323847" cy="19249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:\Users\артем\Pictures\инструменты\2 - 0002 (6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043" y="4087565"/>
            <a:ext cx="1339701" cy="194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4694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420888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52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ПОИГРАЕМ?!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3047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1825</TotalTime>
  <Words>132</Words>
  <Application>Microsoft Office PowerPoint</Application>
  <PresentationFormat>Экран (4:3)</PresentationFormat>
  <Paragraphs>45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Артем Сотников</cp:lastModifiedBy>
  <cp:revision>45</cp:revision>
  <dcterms:created xsi:type="dcterms:W3CDTF">2014-01-06T16:00:12Z</dcterms:created>
  <dcterms:modified xsi:type="dcterms:W3CDTF">2017-02-25T15:55:18Z</dcterms:modified>
</cp:coreProperties>
</file>