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5052545"/>
            <a:ext cx="6986637" cy="882119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 smtClean="0"/>
              <a:t>Подготовила воспитатель МБУ д/с № 93 «МИШУТКА»</a:t>
            </a:r>
          </a:p>
          <a:p>
            <a:pPr algn="r"/>
            <a:r>
              <a:rPr lang="ru-RU" dirty="0" err="1" smtClean="0"/>
              <a:t>Зенова</a:t>
            </a:r>
            <a:r>
              <a:rPr lang="ru-RU" dirty="0" smtClean="0"/>
              <a:t> Наталья Александровна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20689"/>
            <a:ext cx="7175351" cy="2952328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7030A0"/>
                </a:solidFill>
                <a:effectLst/>
              </a:rPr>
              <a:t>Проект создания мини - макета «АВТОВАЗ»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597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1268760"/>
            <a:ext cx="6517276" cy="4174211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5.Знакомство с картой завода АВТОВАЗ.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Задание  «Узнай, где я нахожусь»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Цель: закреплять знания детей о достопримечательностях завода.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Содержание игры: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 показывает детям для просмотра  карту завода; предлагает рассмотреть её внимательно и определить местоположение туриста по заданию.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027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692696"/>
            <a:ext cx="6877316" cy="4750275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6. Поисковая деятельность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(сотрудничество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родителями)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Коллекционирование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открыток, символов, значков о заводе АВТОВАЗ.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формировать навыки делового сотрудничества с родителями в процессе создания коллекций  городе;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Детям предлагается совместно с родителями создать коллекции на тему: «завод АВТОВАЗ»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Содержание работы: воспитатель предлагает детям собрать интересный материал по теме: «завод АВТОВАЗ»: открытки, значки, поделки. Оформить в коллекцию и рассказать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https://regionsamara.ru/wp-content/uploads/2018/11/iNWBDWVC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268829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resher.ru/manager_content/images/tolyatti-avtovaz/big/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25144"/>
            <a:ext cx="2978929" cy="19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t3.depositphotos.com/10669024/13416/i/450/depositphotos_134165914-stock-photo-automobile-plant-avtovaz-in-togliatt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729" y="4336295"/>
            <a:ext cx="2460363" cy="164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693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512511" cy="1143000"/>
          </a:xfrm>
        </p:spPr>
        <p:txBody>
          <a:bodyPr/>
          <a:lstStyle/>
          <a:p>
            <a:pPr algn="ctr"/>
            <a:r>
              <a:rPr lang="ru-RU" sz="2000" i="1" dirty="0">
                <a:effectLst/>
                <a:latin typeface="Times New Roman" pitchFamily="18" charset="0"/>
                <a:cs typeface="Times New Roman" pitchFamily="18" charset="0"/>
              </a:rPr>
              <a:t>7. Конкурс эскизов  «Автомобили для макета «АВТОВАЗ»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Цель: формировать творческие умения передавать заданный сюжет в рисунке.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https://avatars.mds.yandex.net/get-pdb/472427/ae0a4d36-04ac-41eb-a8fb-deda433c4080/ori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2179592" cy="20020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 descr="https://i1.wp.com/womanvip.ru/wp-content/uploads/2017/04/mashina_3.jpg"/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348" y="2204864"/>
            <a:ext cx="2330996" cy="1988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3242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43608" y="-243408"/>
            <a:ext cx="6912768" cy="2376264"/>
          </a:xfrm>
        </p:spPr>
        <p:txBody>
          <a:bodyPr/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6. Разминка. Упражнение «Собери автомобиль».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обобщать знания детей о сборке автомобиля</a:t>
            </a:r>
          </a:p>
          <a:p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Инструкция: назови части автомобиля. Определи последовательность сборки машины</a:t>
            </a:r>
          </a:p>
          <a:p>
            <a:endParaRPr lang="ru-RU" b="0" dirty="0"/>
          </a:p>
        </p:txBody>
      </p:sp>
      <p:pic>
        <p:nvPicPr>
          <p:cNvPr id="7" name="Объект 6" descr="http://1.bp.blogspot.com/-z6QMpv806Jw/TZHaESNszvI/AAAAAAAABPU/xrDTKuMoFAk/s1600/mitsubishi-l200-triton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2763982" cy="19576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7" descr="https://shkolabuduschego.ru/wp-content/uploads/2017/05/avtobus-700x727.jpg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72816"/>
            <a:ext cx="2349980" cy="20234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3389313" cy="22129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39658"/>
            <a:ext cx="3114675" cy="2176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078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700808"/>
            <a:ext cx="7776864" cy="3742163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Алгоритм создания макета мини «АВТОВАЗ»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 Цель: сформировать навык работы по алгоритму.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http://www.clipartov.net/images/mini/10/00000098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130" y="3148013"/>
            <a:ext cx="550545" cy="561975"/>
          </a:xfrm>
          <a:prstGeom prst="rect">
            <a:avLst/>
          </a:prstGeom>
          <a:noFill/>
        </p:spPr>
      </p:pic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2699792" y="3350353"/>
            <a:ext cx="765810" cy="231140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6" name="Рисунок 5" descr="http://www.clipartov.net/images/mini/18/0000017369.jpg"/>
          <p:cNvPicPr/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698557" y="3202827"/>
            <a:ext cx="582295" cy="4737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427984" y="3307021"/>
            <a:ext cx="765810" cy="231140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8" name="Рисунок 7" descr="http://lenagold.ru/fon/clipart/k/knig/kniga16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794" y="3114993"/>
            <a:ext cx="903605" cy="594995"/>
          </a:xfrm>
          <a:prstGeom prst="rect">
            <a:avLst/>
          </a:prstGeom>
          <a:noFill/>
        </p:spPr>
      </p:pic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6156176" y="3324112"/>
            <a:ext cx="593725" cy="231140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10" name="Рисунок 9" descr="https://regnum.ru/uploads/pictures/news/2018/12/01/regnum_picture_1543673986419899_normal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992272"/>
            <a:ext cx="1094740" cy="728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8190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821316"/>
              </p:ext>
            </p:extLst>
          </p:nvPr>
        </p:nvGraphicFramePr>
        <p:xfrm>
          <a:off x="899592" y="4941168"/>
          <a:ext cx="4016375" cy="86984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016375"/>
              </a:tblGrid>
              <a:tr h="8698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05175" algn="l"/>
                        </a:tabLs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305175" algn="l"/>
                        </a:tabLst>
                      </a:pPr>
                      <a:r>
                        <a:rPr lang="ru-RU" sz="1100" dirty="0">
                          <a:effectLst/>
                        </a:rPr>
                        <a:t>Результат проектной деятельности детей и взрослых: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305175" algn="l"/>
                        </a:tabLst>
                      </a:pPr>
                      <a:r>
                        <a:rPr lang="ru-RU" sz="1100" dirty="0">
                          <a:effectLst/>
                        </a:rPr>
                        <a:t>Мини завод «АВТОВАЗ».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866" marR="52866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body" sz="half" idx="2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5175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9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Создание мини завода «АВТОВАЗ».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51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олрло\Desktop\16160675273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92696"/>
            <a:ext cx="3275965" cy="3713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0626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1" y="1772817"/>
            <a:ext cx="8064896" cy="22322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СПАСИБО ЗА ВНИМАНИЕ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755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1547813" y="836613"/>
            <a:ext cx="6445250" cy="460692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познавательного интереса у детей  — одна из актуальных проблем. Педагогической наукой доказана необходимость разработки этой проблемы и осуществление её в воспитании детей дошкольного возраста.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важно у детей развивать интерес к окружающему миру, к труду и к жизни людей. Все это побуждает к поиску новых знаний, новых умений, новых способов работы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437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404664"/>
            <a:ext cx="7272808" cy="5544616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b="1" i="1" dirty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область «Познавательное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родном городе, заводе;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понимать условные символы с помощью которых обозначены действия;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область «социально-коммуникативное развитие»: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стимулировать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обсуждать проблему, вести диалог,  учитывая мнение партнера;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упражнять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умении представлять свою позицию, высказывать свои предложения, просьбы, советы в тактичной форме;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мотивировать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выполнять действия по изготовлению макета в соответствии с наглядным алгоритмом действия;                                                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область «художественно-эстетическое развитие»: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формировать навык  работы ножницами при вырезывании по контуру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чувство композиции; отрабатывать навык аккуратного наклеивания;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-воспитывать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ценностное отношение к результатам своей творческой деятельности и сверстников.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88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764704"/>
            <a:ext cx="6301252" cy="4678267"/>
          </a:xfrm>
        </p:spPr>
        <p:txBody>
          <a:bodyPr>
            <a:normAutofit/>
          </a:bodyPr>
          <a:lstStyle/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Словарная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работа: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понятие малая родина: название города, полное название завода, первый генеральный директор ВАЗа – Поляков, знаменитые земляки-заводчане;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транспорт: название видов транспорта, классификация видов транспорта, символика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ВАЗа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3324994" cy="128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fsd.multiurok.ru/html/2017/11/11/s_5a070a5e8b857/739405_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37112"/>
            <a:ext cx="249809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563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836712"/>
            <a:ext cx="6589284" cy="4606259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Материалы и оборудование.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1. Мотивация: письмо от конструкторов АВТОВАЗА.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2. Материал: иллюстрации в соответствии с предложенным «содержанием»; цветные фломастеры и карандаши, ножницы, клей, тканевые салфетки.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3. Дидактический материал: наглядный алгоритм изготовления макета завода АВТОВАЗ; карта выбора «Проектное бюро».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4. Оборудование (техническое обеспечение) деятельности детей: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ТСО для просмотра слайдов, интерактивная доска.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201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6308181" cy="1440160"/>
          </a:xfrm>
        </p:spPr>
        <p:txBody>
          <a:bodyPr/>
          <a:lstStyle/>
          <a:p>
            <a:r>
              <a:rPr lang="ru-RU" i="1" dirty="0">
                <a:solidFill>
                  <a:srgbClr val="7030A0"/>
                </a:solidFill>
              </a:rPr>
              <a:t>Методы и приемы: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1412776"/>
            <a:ext cx="6301252" cy="4030195"/>
          </a:xfrm>
        </p:spPr>
        <p:txBody>
          <a:bodyPr>
            <a:normAutofit/>
          </a:bodyPr>
          <a:lstStyle/>
          <a:p>
            <a:pPr lvl="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Вводная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беседа.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Ребята, сегодня  детский сад пришло письмо от конструкторов нашего большого завода «АВТОВАЗ». Я прочитаю вам его: «Здравствуйте ребята, нашего любимого детского сада. Пишут вам конструкторы завода «АВТОВАЗ». Мы тоже ходили в ваш детский сад. Нам там было очень весело и интересно. Мы занимались спортом, пели, рисовали. Очень любили утренники. А теперь хотели вам предложить вам построить мини макет нашего завода, где мы сейчас трудимся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74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1484784"/>
            <a:ext cx="5970494" cy="3958187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2. Создание проблемной ситуации.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Вспомним, что же интересного произошло на заводе, как он строился.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Можно создать макет мини завода «АВТОВАЗ», так как наш город – это город производитель автомобилей. Мы и наши родители много знают о заводе и его работе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247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980728"/>
            <a:ext cx="5970494" cy="4462243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3. Дидактическая игра «Виды транспорта».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-сформировать представления о многообразии видов транспорта и распределить их по классам: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-легковой, грузовой;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водный, воздушный.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Содержание: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- Прежде, чем создать макет, надо вспомнить все виды транспорта. Для этого предлагаю вам предметные картинки. Вам надо их распределить на подгруппы: легковой, грузовой, водный,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воздушный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95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548680"/>
            <a:ext cx="7704856" cy="4894291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4.Игровая ситуация «Интервью будущих создателей макета»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Цель: сформировать навыки диалогической речи, правила интервьюирования; прививать умение давать развёрнутый ответ.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В нашем детском саду имеется много детей – художников, будущих создателей автомобилей. Сегодня мы будем брать у них интервью. А потом сделаем фоторепортаж о наших конструкторах.</a:t>
            </a:r>
          </a:p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Как бы ты хотел оформить мини макет для игры?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Какие виды транспорта ты знаешь?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Расскажи о своих представлениях об автомобилях для нашего мини макета.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 итогам создаётся фоторепортаж «Интервью конструкторов – создателей макета «АВТОВАЗ».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14245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</TotalTime>
  <Words>804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Проект создания мини - макета «АВТОВАЗ»  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 и приемы: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7. Конкурс эскизов  «Автомобили для макета «АВТОВАЗ» Цель: формировать творческие умения передавать заданный сюжет в рисунке. 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создания мини - макета «АВТОВАЗ»  </dc:title>
  <dc:creator>МАКСИМКА</dc:creator>
  <cp:lastModifiedBy>олрло</cp:lastModifiedBy>
  <cp:revision>4</cp:revision>
  <dcterms:created xsi:type="dcterms:W3CDTF">2021-10-26T05:43:59Z</dcterms:created>
  <dcterms:modified xsi:type="dcterms:W3CDTF">2021-10-28T04:40:46Z</dcterms:modified>
</cp:coreProperties>
</file>