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4" r:id="rId2"/>
    <p:sldId id="266" r:id="rId3"/>
    <p:sldId id="257" r:id="rId4"/>
    <p:sldId id="259" r:id="rId5"/>
    <p:sldId id="260" r:id="rId6"/>
    <p:sldId id="268" r:id="rId7"/>
    <p:sldId id="263" r:id="rId8"/>
    <p:sldId id="269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6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5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8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5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13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0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54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3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4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2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5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9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1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7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4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4A5C-1952-4EDC-840B-6F491D16B11A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3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0757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ИНТЕРАКТИВНОГО КОМПЛЕКСА 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«Умное зеркало»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логопедической работе с детьми </a:t>
            </a:r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lang="ru-RU" sz="14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</a:t>
            </a:r>
            <a:r>
              <a:rPr lang="ru-RU" sz="14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</a:t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Силантьева Л.П.</a:t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учитель-логопед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 </a:t>
            </a:r>
            <a:r>
              <a:rPr lang="ru-RU" sz="1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т.в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учитель-логопед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Андрияшина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н.н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88" y="3156368"/>
            <a:ext cx="4267570" cy="2840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35" y="202225"/>
            <a:ext cx="9779154" cy="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 Умное зеркало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artikme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43" y="1889270"/>
            <a:ext cx="7116537" cy="45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1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292" y="667849"/>
            <a:ext cx="770312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предназначено для детей от 4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представляет собой монитор с видеокамерой, колонками, микрофоном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Умное зеркало» включает в себя несколько блоков: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тренировки органов артикуляции (губ, языка, нижней челюсти),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зеркале появляется сказочный персонаж, который показывает, как правильно делать упражнения на артикуляцию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746" y="3607728"/>
            <a:ext cx="5264728" cy="32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4219" y="820157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«Дыхательная гимнастика»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для развития дыхательной мускулатуры и речевого аппарата.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Анимационные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 со звуковым сопровождением и работой с микрофоном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проведения дыхательных упражнений увлекательным и эффективным.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621" y="1029989"/>
            <a:ext cx="4096867" cy="5407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840" y="551910"/>
            <a:ext cx="1944793" cy="536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983" y="3445315"/>
            <a:ext cx="2243646" cy="29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7" y="0"/>
            <a:ext cx="6096000" cy="82484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«Постановка звуков»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 «Автоматизация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 «Дифференциация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звуков»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и скучные этапы работы с логопедом преобразуются в интересную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дидактический материал размещен непосредственно в поле зрения ребёнка. Получается, что ребёнок видит слово, картинку, логопеда и себя в едином пространстве. Благодаря умному зеркалу нет необходимости переводить внимание на стол. Так дети активно применяют средства современных информационных и коммуникационных технологий.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293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3" y="2140729"/>
            <a:ext cx="3225399" cy="4301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48" y="379587"/>
            <a:ext cx="2609314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848" y="940090"/>
            <a:ext cx="3158002" cy="640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028" y="2140728"/>
            <a:ext cx="3225399" cy="430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5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782" y="474345"/>
            <a:ext cx="8243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     </a:t>
            </a:r>
          </a:p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18" y="3327576"/>
            <a:ext cx="5778645" cy="32571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8234" y="474345"/>
            <a:ext cx="840089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Блок «Конструктор занятий»</a:t>
            </a:r>
          </a:p>
          <a:p>
            <a:pPr algn="just"/>
            <a:r>
              <a:rPr lang="ru-RU" dirty="0"/>
              <a:t>     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особенность Умного зеркала – это 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занятий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нём педагог может создавать неограниченное количество своих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игр, отталкиваясь от заключения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 ребенка и его индивидуальных особенностей. Встроенные камера и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микрофон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добавлять в занятие фотографии, видео, звуки. 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сохраняются, их можно использовать в дальнейшем.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02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312220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интерактивный комплекс «умное зеркало»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и познавательный инструмент в коррекционной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работе, который вызывает интерес к обучению, позволяет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погрузиться в процесс и добиться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хороших результатов.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0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4189009"/>
          </a:xfrm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СПАСИБО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 ЗА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ВНИМАНИЕ!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79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111</TotalTime>
  <Words>203</Words>
  <Application>Microsoft Office PowerPoint</Application>
  <PresentationFormat>Произвольный</PresentationFormat>
  <Paragraphs>41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Контур</vt:lpstr>
      <vt:lpstr>ИСПОЛЬЗОВАНИЕ  ИНТЕРАКТИВНОГО КОМПЛЕКСА  «Умное зеркало» в логопедической работе с детьми овз                                                                                                   подготовили:                                                                                                                                                                                     методист                                                                                                                                             Силантьева Л.П.                                                                                                                                                учитель-логопед:                                                                                                                                       Королева т.в.                                                                                                                                                учитель-логопед:                                                                                                                                            Андрияшина н.н</vt:lpstr>
      <vt:lpstr>      « Умное зеркало artikme»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Таким образом, интерактивный комплекс «умное зеркало»  интересный и познавательный инструмент в коррекционной  работе, который вызывает интерес к обучению, позволяет  погрузиться в процесс и добиться  хороших результатов.</vt:lpstr>
      <vt:lpstr>СПАСИБО  ЗА 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</dc:creator>
  <cp:lastModifiedBy>Packard Bell</cp:lastModifiedBy>
  <cp:revision>46</cp:revision>
  <dcterms:created xsi:type="dcterms:W3CDTF">2022-11-28T18:30:38Z</dcterms:created>
  <dcterms:modified xsi:type="dcterms:W3CDTF">2022-11-30T08:39:01Z</dcterms:modified>
</cp:coreProperties>
</file>