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</p:sldMasterIdLst>
  <p:notesMasterIdLst>
    <p:notesMasterId r:id="rId45"/>
  </p:notesMasterIdLst>
  <p:sldIdLst>
    <p:sldId id="256" r:id="rId5"/>
    <p:sldId id="262" r:id="rId6"/>
    <p:sldId id="310" r:id="rId7"/>
    <p:sldId id="257" r:id="rId8"/>
    <p:sldId id="377" r:id="rId9"/>
    <p:sldId id="380" r:id="rId10"/>
    <p:sldId id="258" r:id="rId11"/>
    <p:sldId id="263" r:id="rId12"/>
    <p:sldId id="440" r:id="rId13"/>
    <p:sldId id="259" r:id="rId14"/>
    <p:sldId id="260" r:id="rId15"/>
    <p:sldId id="261" r:id="rId16"/>
    <p:sldId id="439" r:id="rId17"/>
    <p:sldId id="410" r:id="rId18"/>
    <p:sldId id="265" r:id="rId19"/>
    <p:sldId id="266" r:id="rId20"/>
    <p:sldId id="279" r:id="rId21"/>
    <p:sldId id="267" r:id="rId22"/>
    <p:sldId id="280" r:id="rId23"/>
    <p:sldId id="429" r:id="rId24"/>
    <p:sldId id="268" r:id="rId25"/>
    <p:sldId id="269" r:id="rId26"/>
    <p:sldId id="270" r:id="rId27"/>
    <p:sldId id="435" r:id="rId28"/>
    <p:sldId id="436" r:id="rId29"/>
    <p:sldId id="437" r:id="rId30"/>
    <p:sldId id="430" r:id="rId31"/>
    <p:sldId id="271" r:id="rId32"/>
    <p:sldId id="431" r:id="rId33"/>
    <p:sldId id="433" r:id="rId34"/>
    <p:sldId id="432" r:id="rId35"/>
    <p:sldId id="441" r:id="rId36"/>
    <p:sldId id="442" r:id="rId37"/>
    <p:sldId id="443" r:id="rId38"/>
    <p:sldId id="434" r:id="rId39"/>
    <p:sldId id="445" r:id="rId40"/>
    <p:sldId id="446" r:id="rId41"/>
    <p:sldId id="447" r:id="rId42"/>
    <p:sldId id="448" r:id="rId43"/>
    <p:sldId id="449" r:id="rId44"/>
  </p:sldIdLst>
  <p:sldSz cx="12192000" cy="6858000"/>
  <p:notesSz cx="7559675" cy="10691813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347E7850-6851-498A-9B62-F4DAA7D10A41}">
          <p14:sldIdLst>
            <p14:sldId id="256"/>
            <p14:sldId id="262"/>
            <p14:sldId id="310"/>
            <p14:sldId id="257"/>
            <p14:sldId id="377"/>
            <p14:sldId id="380"/>
            <p14:sldId id="258"/>
            <p14:sldId id="263"/>
            <p14:sldId id="440"/>
            <p14:sldId id="259"/>
            <p14:sldId id="260"/>
            <p14:sldId id="261"/>
            <p14:sldId id="439"/>
            <p14:sldId id="410"/>
            <p14:sldId id="265"/>
            <p14:sldId id="266"/>
            <p14:sldId id="279"/>
            <p14:sldId id="267"/>
            <p14:sldId id="280"/>
            <p14:sldId id="429"/>
            <p14:sldId id="268"/>
            <p14:sldId id="269"/>
            <p14:sldId id="270"/>
            <p14:sldId id="435"/>
            <p14:sldId id="436"/>
            <p14:sldId id="437"/>
            <p14:sldId id="430"/>
            <p14:sldId id="271"/>
            <p14:sldId id="431"/>
            <p14:sldId id="433"/>
            <p14:sldId id="432"/>
            <p14:sldId id="441"/>
            <p14:sldId id="442"/>
            <p14:sldId id="443"/>
            <p14:sldId id="434"/>
            <p14:sldId id="445"/>
          </p14:sldIdLst>
        </p14:section>
        <p14:section name="Раздел без заголовка" id="{DEAA3EB0-5BB0-4B12-9D25-82213B649A10}">
          <p14:sldIdLst>
            <p14:sldId id="446"/>
            <p14:sldId id="447"/>
            <p14:sldId id="448"/>
            <p14:sldId id="44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84" y="5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6F0B4A-47E4-4CEE-A074-049EE2836888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573088" y="1336675"/>
            <a:ext cx="6413500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EACC18-C946-4C3C-AE91-DB7E48AFAE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95414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EACC18-C946-4C3C-AE91-DB7E48AFAED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26441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EACC18-C946-4C3C-AE91-DB7E48AFAED2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37188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EACC18-C946-4C3C-AE91-DB7E48AFAED2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98931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EACC18-C946-4C3C-AE91-DB7E48AFAED2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185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564355A2-445A-4F57-8BA8-93548AA85E91}" type="slidenum">
              <a:rPr/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2589120" y="2058840"/>
            <a:ext cx="8915040" cy="1468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/>
          </p:nvPr>
        </p:nvSpPr>
        <p:spPr>
          <a:xfrm>
            <a:off x="2589120" y="3530160"/>
            <a:ext cx="8915040" cy="410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5"/>
              </a:spcBef>
              <a:buNone/>
            </a:pPr>
            <a:endParaRPr lang="ru-RU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/>
          </p:nvPr>
        </p:nvSpPr>
        <p:spPr>
          <a:xfrm>
            <a:off x="2589120" y="3979440"/>
            <a:ext cx="8915040" cy="410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5"/>
              </a:spcBef>
              <a:buNone/>
            </a:pPr>
            <a:endParaRPr lang="ru-RU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A69E0FDC-3BDE-4ED3-9703-FE90716A5717}" type="slidenum">
              <a:rPr/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2589120" y="2058840"/>
            <a:ext cx="8915040" cy="1468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/>
          </p:nvPr>
        </p:nvSpPr>
        <p:spPr>
          <a:xfrm>
            <a:off x="2589120" y="3530160"/>
            <a:ext cx="4350240" cy="410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5000"/>
          </a:bodyPr>
          <a:lstStyle/>
          <a:p>
            <a:pPr indent="0">
              <a:spcBef>
                <a:spcPts val="1415"/>
              </a:spcBef>
              <a:buNone/>
            </a:pPr>
            <a:endParaRPr lang="ru-RU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/>
          </p:nvPr>
        </p:nvSpPr>
        <p:spPr>
          <a:xfrm>
            <a:off x="7157160" y="3530160"/>
            <a:ext cx="4350240" cy="410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5000"/>
          </a:bodyPr>
          <a:lstStyle/>
          <a:p>
            <a:pPr indent="0">
              <a:spcBef>
                <a:spcPts val="1415"/>
              </a:spcBef>
              <a:buNone/>
            </a:pPr>
            <a:endParaRPr lang="ru-RU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/>
          </p:nvPr>
        </p:nvSpPr>
        <p:spPr>
          <a:xfrm>
            <a:off x="2589120" y="3979440"/>
            <a:ext cx="4350240" cy="410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5000"/>
          </a:bodyPr>
          <a:lstStyle/>
          <a:p>
            <a:pPr indent="0">
              <a:spcBef>
                <a:spcPts val="1415"/>
              </a:spcBef>
              <a:buNone/>
            </a:pPr>
            <a:endParaRPr lang="ru-RU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61" name="PlaceHolder 5"/>
          <p:cNvSpPr>
            <a:spLocks noGrp="1"/>
          </p:cNvSpPr>
          <p:nvPr>
            <p:ph/>
          </p:nvPr>
        </p:nvSpPr>
        <p:spPr>
          <a:xfrm>
            <a:off x="7157160" y="3979440"/>
            <a:ext cx="4350240" cy="410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5000"/>
          </a:bodyPr>
          <a:lstStyle/>
          <a:p>
            <a:pPr indent="0">
              <a:spcBef>
                <a:spcPts val="1415"/>
              </a:spcBef>
              <a:buNone/>
            </a:pPr>
            <a:endParaRPr lang="ru-RU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375A7CFE-8C01-4616-879B-961A3563D541}" type="slidenum">
              <a:rPr/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2589120" y="2058840"/>
            <a:ext cx="8915040" cy="1468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/>
          </p:nvPr>
        </p:nvSpPr>
        <p:spPr>
          <a:xfrm>
            <a:off x="2589120" y="3530160"/>
            <a:ext cx="2870280" cy="410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0000"/>
          </a:bodyPr>
          <a:lstStyle/>
          <a:p>
            <a:pPr indent="0">
              <a:spcBef>
                <a:spcPts val="1415"/>
              </a:spcBef>
              <a:buNone/>
            </a:pPr>
            <a:endParaRPr lang="ru-RU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/>
          </p:nvPr>
        </p:nvSpPr>
        <p:spPr>
          <a:xfrm>
            <a:off x="5603400" y="3530160"/>
            <a:ext cx="2870280" cy="410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0000"/>
          </a:bodyPr>
          <a:lstStyle/>
          <a:p>
            <a:pPr indent="0">
              <a:spcBef>
                <a:spcPts val="1415"/>
              </a:spcBef>
              <a:buNone/>
            </a:pPr>
            <a:endParaRPr lang="ru-RU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/>
          </p:nvPr>
        </p:nvSpPr>
        <p:spPr>
          <a:xfrm>
            <a:off x="8617320" y="3530160"/>
            <a:ext cx="2870280" cy="410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0000"/>
          </a:bodyPr>
          <a:lstStyle/>
          <a:p>
            <a:pPr indent="0">
              <a:spcBef>
                <a:spcPts val="1415"/>
              </a:spcBef>
              <a:buNone/>
            </a:pPr>
            <a:endParaRPr lang="ru-RU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66" name="PlaceHolder 5"/>
          <p:cNvSpPr>
            <a:spLocks noGrp="1"/>
          </p:cNvSpPr>
          <p:nvPr>
            <p:ph/>
          </p:nvPr>
        </p:nvSpPr>
        <p:spPr>
          <a:xfrm>
            <a:off x="2589120" y="3979440"/>
            <a:ext cx="2870280" cy="410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0000"/>
          </a:bodyPr>
          <a:lstStyle/>
          <a:p>
            <a:pPr indent="0">
              <a:spcBef>
                <a:spcPts val="1415"/>
              </a:spcBef>
              <a:buNone/>
            </a:pPr>
            <a:endParaRPr lang="ru-RU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67" name="PlaceHolder 6"/>
          <p:cNvSpPr>
            <a:spLocks noGrp="1"/>
          </p:cNvSpPr>
          <p:nvPr>
            <p:ph/>
          </p:nvPr>
        </p:nvSpPr>
        <p:spPr>
          <a:xfrm>
            <a:off x="5603400" y="3979440"/>
            <a:ext cx="2870280" cy="410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0000"/>
          </a:bodyPr>
          <a:lstStyle/>
          <a:p>
            <a:pPr indent="0">
              <a:spcBef>
                <a:spcPts val="1415"/>
              </a:spcBef>
              <a:buNone/>
            </a:pPr>
            <a:endParaRPr lang="ru-RU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68" name="PlaceHolder 7"/>
          <p:cNvSpPr>
            <a:spLocks noGrp="1"/>
          </p:cNvSpPr>
          <p:nvPr>
            <p:ph/>
          </p:nvPr>
        </p:nvSpPr>
        <p:spPr>
          <a:xfrm>
            <a:off x="8617320" y="3979440"/>
            <a:ext cx="2870280" cy="410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0000"/>
          </a:bodyPr>
          <a:lstStyle/>
          <a:p>
            <a:pPr indent="0">
              <a:spcBef>
                <a:spcPts val="1415"/>
              </a:spcBef>
              <a:buNone/>
            </a:pPr>
            <a:endParaRPr lang="ru-RU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27DB055A-8C26-459F-A589-E5ED135EB861}" type="slidenum">
              <a:rPr/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F44E76B2-B17E-4A4D-A8BF-51ABE151E89C}" type="slidenum">
              <a:rPr/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2589120" y="2058840"/>
            <a:ext cx="8915040" cy="1468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subTitle"/>
          </p:nvPr>
        </p:nvSpPr>
        <p:spPr>
          <a:xfrm>
            <a:off x="2589120" y="3530160"/>
            <a:ext cx="8915040" cy="860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BC76164E-D19F-4882-8232-5152CB3B18E9}" type="slidenum">
              <a:rPr/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2589120" y="2058840"/>
            <a:ext cx="8915040" cy="1468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/>
          </p:nvPr>
        </p:nvSpPr>
        <p:spPr>
          <a:xfrm>
            <a:off x="2589120" y="3530160"/>
            <a:ext cx="8915040" cy="860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5"/>
              </a:spcBef>
              <a:buNone/>
            </a:pPr>
            <a:endParaRPr lang="ru-RU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1E392D9B-A188-4732-B208-C33ABEDEFBBE}" type="slidenum">
              <a:rPr/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2589120" y="2058840"/>
            <a:ext cx="8915040" cy="1468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/>
          </p:nvPr>
        </p:nvSpPr>
        <p:spPr>
          <a:xfrm>
            <a:off x="2589120" y="3530160"/>
            <a:ext cx="4350240" cy="860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5"/>
              </a:spcBef>
              <a:buNone/>
            </a:pPr>
            <a:endParaRPr lang="ru-RU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08" name="PlaceHolder 3"/>
          <p:cNvSpPr>
            <a:spLocks noGrp="1"/>
          </p:cNvSpPr>
          <p:nvPr>
            <p:ph/>
          </p:nvPr>
        </p:nvSpPr>
        <p:spPr>
          <a:xfrm>
            <a:off x="7157160" y="3530160"/>
            <a:ext cx="4350240" cy="860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5"/>
              </a:spcBef>
              <a:buNone/>
            </a:pPr>
            <a:endParaRPr lang="ru-RU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C604F2B1-0CF1-4050-978C-89DE0E0DAE2C}" type="slidenum">
              <a:rPr/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2589120" y="2058840"/>
            <a:ext cx="8915040" cy="1468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77A0440A-B95A-4639-838A-A7081FDCDDDB}" type="slidenum">
              <a:rPr/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subTitle"/>
          </p:nvPr>
        </p:nvSpPr>
        <p:spPr>
          <a:xfrm>
            <a:off x="2589120" y="2058840"/>
            <a:ext cx="8915040" cy="6807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CA4B4FA1-2D50-4CEC-8224-0BEF91D56AD6}" type="slidenum">
              <a:rPr/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2589120" y="2058840"/>
            <a:ext cx="8915040" cy="1468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/>
          </p:nvPr>
        </p:nvSpPr>
        <p:spPr>
          <a:xfrm>
            <a:off x="2589120" y="3530160"/>
            <a:ext cx="4350240" cy="410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5000"/>
          </a:bodyPr>
          <a:lstStyle/>
          <a:p>
            <a:pPr indent="0">
              <a:spcBef>
                <a:spcPts val="1415"/>
              </a:spcBef>
              <a:buNone/>
            </a:pPr>
            <a:endParaRPr lang="ru-RU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/>
          </p:nvPr>
        </p:nvSpPr>
        <p:spPr>
          <a:xfrm>
            <a:off x="7157160" y="3530160"/>
            <a:ext cx="4350240" cy="860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5"/>
              </a:spcBef>
              <a:buNone/>
            </a:pPr>
            <a:endParaRPr lang="ru-RU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/>
          </p:nvPr>
        </p:nvSpPr>
        <p:spPr>
          <a:xfrm>
            <a:off x="2589120" y="3979440"/>
            <a:ext cx="4350240" cy="410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5000"/>
          </a:bodyPr>
          <a:lstStyle/>
          <a:p>
            <a:pPr indent="0">
              <a:spcBef>
                <a:spcPts val="1415"/>
              </a:spcBef>
              <a:buNone/>
            </a:pPr>
            <a:endParaRPr lang="ru-RU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A93B6FF8-3568-49D8-942D-E3E41BDF5AC6}" type="slidenum">
              <a:rPr/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2589120" y="2058840"/>
            <a:ext cx="8915040" cy="1468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subTitle"/>
          </p:nvPr>
        </p:nvSpPr>
        <p:spPr>
          <a:xfrm>
            <a:off x="2589120" y="3530160"/>
            <a:ext cx="8915040" cy="860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0ABAFA4A-16E2-4964-800A-405BF073BB6D}" type="slidenum">
              <a:rPr/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2589120" y="2058840"/>
            <a:ext cx="8915040" cy="1468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16" name="PlaceHolder 2"/>
          <p:cNvSpPr>
            <a:spLocks noGrp="1"/>
          </p:cNvSpPr>
          <p:nvPr>
            <p:ph/>
          </p:nvPr>
        </p:nvSpPr>
        <p:spPr>
          <a:xfrm>
            <a:off x="2589120" y="3530160"/>
            <a:ext cx="4350240" cy="860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5"/>
              </a:spcBef>
              <a:buNone/>
            </a:pPr>
            <a:endParaRPr lang="ru-RU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17" name="PlaceHolder 3"/>
          <p:cNvSpPr>
            <a:spLocks noGrp="1"/>
          </p:cNvSpPr>
          <p:nvPr>
            <p:ph/>
          </p:nvPr>
        </p:nvSpPr>
        <p:spPr>
          <a:xfrm>
            <a:off x="7157160" y="3530160"/>
            <a:ext cx="4350240" cy="410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5000"/>
          </a:bodyPr>
          <a:lstStyle/>
          <a:p>
            <a:pPr indent="0">
              <a:spcBef>
                <a:spcPts val="1415"/>
              </a:spcBef>
              <a:buNone/>
            </a:pPr>
            <a:endParaRPr lang="ru-RU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18" name="PlaceHolder 4"/>
          <p:cNvSpPr>
            <a:spLocks noGrp="1"/>
          </p:cNvSpPr>
          <p:nvPr>
            <p:ph/>
          </p:nvPr>
        </p:nvSpPr>
        <p:spPr>
          <a:xfrm>
            <a:off x="7157160" y="3979440"/>
            <a:ext cx="4350240" cy="410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5000"/>
          </a:bodyPr>
          <a:lstStyle/>
          <a:p>
            <a:pPr indent="0">
              <a:spcBef>
                <a:spcPts val="1415"/>
              </a:spcBef>
              <a:buNone/>
            </a:pPr>
            <a:endParaRPr lang="ru-RU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2E0D0DD4-F4CF-41BA-BC78-C6F452CE8A7D}" type="slidenum">
              <a:rPr/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2589120" y="2058840"/>
            <a:ext cx="8915040" cy="1468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/>
          </p:nvPr>
        </p:nvSpPr>
        <p:spPr>
          <a:xfrm>
            <a:off x="2589120" y="3530160"/>
            <a:ext cx="4350240" cy="410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5000"/>
          </a:bodyPr>
          <a:lstStyle/>
          <a:p>
            <a:pPr indent="0">
              <a:spcBef>
                <a:spcPts val="1415"/>
              </a:spcBef>
              <a:buNone/>
            </a:pPr>
            <a:endParaRPr lang="ru-RU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21" name="PlaceHolder 3"/>
          <p:cNvSpPr>
            <a:spLocks noGrp="1"/>
          </p:cNvSpPr>
          <p:nvPr>
            <p:ph/>
          </p:nvPr>
        </p:nvSpPr>
        <p:spPr>
          <a:xfrm>
            <a:off x="7157160" y="3530160"/>
            <a:ext cx="4350240" cy="410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5000"/>
          </a:bodyPr>
          <a:lstStyle/>
          <a:p>
            <a:pPr indent="0">
              <a:spcBef>
                <a:spcPts val="1415"/>
              </a:spcBef>
              <a:buNone/>
            </a:pPr>
            <a:endParaRPr lang="ru-RU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22" name="PlaceHolder 4"/>
          <p:cNvSpPr>
            <a:spLocks noGrp="1"/>
          </p:cNvSpPr>
          <p:nvPr>
            <p:ph/>
          </p:nvPr>
        </p:nvSpPr>
        <p:spPr>
          <a:xfrm>
            <a:off x="2589120" y="3979440"/>
            <a:ext cx="8915040" cy="410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5"/>
              </a:spcBef>
              <a:buNone/>
            </a:pPr>
            <a:endParaRPr lang="ru-RU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049B90F0-84EA-4E69-AE33-36B7397D2327}" type="slidenum">
              <a:rPr/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2589120" y="2058840"/>
            <a:ext cx="8915040" cy="1468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/>
          </p:nvPr>
        </p:nvSpPr>
        <p:spPr>
          <a:xfrm>
            <a:off x="2589120" y="3530160"/>
            <a:ext cx="8915040" cy="410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5"/>
              </a:spcBef>
              <a:buNone/>
            </a:pPr>
            <a:endParaRPr lang="ru-RU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25" name="PlaceHolder 3"/>
          <p:cNvSpPr>
            <a:spLocks noGrp="1"/>
          </p:cNvSpPr>
          <p:nvPr>
            <p:ph/>
          </p:nvPr>
        </p:nvSpPr>
        <p:spPr>
          <a:xfrm>
            <a:off x="2589120" y="3979440"/>
            <a:ext cx="8915040" cy="410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5"/>
              </a:spcBef>
              <a:buNone/>
            </a:pPr>
            <a:endParaRPr lang="ru-RU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F6CD77E4-4F48-41A3-ABF0-3A8AE2F1F403}" type="slidenum">
              <a:rPr/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2589120" y="2058840"/>
            <a:ext cx="8915040" cy="1468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27" name="PlaceHolder 2"/>
          <p:cNvSpPr>
            <a:spLocks noGrp="1"/>
          </p:cNvSpPr>
          <p:nvPr>
            <p:ph/>
          </p:nvPr>
        </p:nvSpPr>
        <p:spPr>
          <a:xfrm>
            <a:off x="2589120" y="3530160"/>
            <a:ext cx="4350240" cy="410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5000"/>
          </a:bodyPr>
          <a:lstStyle/>
          <a:p>
            <a:pPr indent="0">
              <a:spcBef>
                <a:spcPts val="1415"/>
              </a:spcBef>
              <a:buNone/>
            </a:pPr>
            <a:endParaRPr lang="ru-RU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28" name="PlaceHolder 3"/>
          <p:cNvSpPr>
            <a:spLocks noGrp="1"/>
          </p:cNvSpPr>
          <p:nvPr>
            <p:ph/>
          </p:nvPr>
        </p:nvSpPr>
        <p:spPr>
          <a:xfrm>
            <a:off x="7157160" y="3530160"/>
            <a:ext cx="4350240" cy="410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5000"/>
          </a:bodyPr>
          <a:lstStyle/>
          <a:p>
            <a:pPr indent="0">
              <a:spcBef>
                <a:spcPts val="1415"/>
              </a:spcBef>
              <a:buNone/>
            </a:pPr>
            <a:endParaRPr lang="ru-RU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29" name="PlaceHolder 4"/>
          <p:cNvSpPr>
            <a:spLocks noGrp="1"/>
          </p:cNvSpPr>
          <p:nvPr>
            <p:ph/>
          </p:nvPr>
        </p:nvSpPr>
        <p:spPr>
          <a:xfrm>
            <a:off x="2589120" y="3979440"/>
            <a:ext cx="4350240" cy="410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5000"/>
          </a:bodyPr>
          <a:lstStyle/>
          <a:p>
            <a:pPr indent="0">
              <a:spcBef>
                <a:spcPts val="1415"/>
              </a:spcBef>
              <a:buNone/>
            </a:pPr>
            <a:endParaRPr lang="ru-RU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30" name="PlaceHolder 5"/>
          <p:cNvSpPr>
            <a:spLocks noGrp="1"/>
          </p:cNvSpPr>
          <p:nvPr>
            <p:ph/>
          </p:nvPr>
        </p:nvSpPr>
        <p:spPr>
          <a:xfrm>
            <a:off x="7157160" y="3979440"/>
            <a:ext cx="4350240" cy="410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5000"/>
          </a:bodyPr>
          <a:lstStyle/>
          <a:p>
            <a:pPr indent="0">
              <a:spcBef>
                <a:spcPts val="1415"/>
              </a:spcBef>
              <a:buNone/>
            </a:pPr>
            <a:endParaRPr lang="ru-RU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38B1F6CE-92A8-4426-8DFD-9DED3BDA2B64}" type="slidenum">
              <a:rPr/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2589120" y="2058840"/>
            <a:ext cx="8915040" cy="1468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/>
          </p:nvPr>
        </p:nvSpPr>
        <p:spPr>
          <a:xfrm>
            <a:off x="2589120" y="3530160"/>
            <a:ext cx="2870280" cy="410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0000"/>
          </a:bodyPr>
          <a:lstStyle/>
          <a:p>
            <a:pPr indent="0">
              <a:spcBef>
                <a:spcPts val="1415"/>
              </a:spcBef>
              <a:buNone/>
            </a:pPr>
            <a:endParaRPr lang="ru-RU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33" name="PlaceHolder 3"/>
          <p:cNvSpPr>
            <a:spLocks noGrp="1"/>
          </p:cNvSpPr>
          <p:nvPr>
            <p:ph/>
          </p:nvPr>
        </p:nvSpPr>
        <p:spPr>
          <a:xfrm>
            <a:off x="5603400" y="3530160"/>
            <a:ext cx="2870280" cy="410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0000"/>
          </a:bodyPr>
          <a:lstStyle/>
          <a:p>
            <a:pPr indent="0">
              <a:spcBef>
                <a:spcPts val="1415"/>
              </a:spcBef>
              <a:buNone/>
            </a:pPr>
            <a:endParaRPr lang="ru-RU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34" name="PlaceHolder 4"/>
          <p:cNvSpPr>
            <a:spLocks noGrp="1"/>
          </p:cNvSpPr>
          <p:nvPr>
            <p:ph/>
          </p:nvPr>
        </p:nvSpPr>
        <p:spPr>
          <a:xfrm>
            <a:off x="8617320" y="3530160"/>
            <a:ext cx="2870280" cy="410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0000"/>
          </a:bodyPr>
          <a:lstStyle/>
          <a:p>
            <a:pPr indent="0">
              <a:spcBef>
                <a:spcPts val="1415"/>
              </a:spcBef>
              <a:buNone/>
            </a:pPr>
            <a:endParaRPr lang="ru-RU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35" name="PlaceHolder 5"/>
          <p:cNvSpPr>
            <a:spLocks noGrp="1"/>
          </p:cNvSpPr>
          <p:nvPr>
            <p:ph/>
          </p:nvPr>
        </p:nvSpPr>
        <p:spPr>
          <a:xfrm>
            <a:off x="2589120" y="3979440"/>
            <a:ext cx="2870280" cy="410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0000"/>
          </a:bodyPr>
          <a:lstStyle/>
          <a:p>
            <a:pPr indent="0">
              <a:spcBef>
                <a:spcPts val="1415"/>
              </a:spcBef>
              <a:buNone/>
            </a:pPr>
            <a:endParaRPr lang="ru-RU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36" name="PlaceHolder 6"/>
          <p:cNvSpPr>
            <a:spLocks noGrp="1"/>
          </p:cNvSpPr>
          <p:nvPr>
            <p:ph/>
          </p:nvPr>
        </p:nvSpPr>
        <p:spPr>
          <a:xfrm>
            <a:off x="5603400" y="3979440"/>
            <a:ext cx="2870280" cy="410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0000"/>
          </a:bodyPr>
          <a:lstStyle/>
          <a:p>
            <a:pPr indent="0">
              <a:spcBef>
                <a:spcPts val="1415"/>
              </a:spcBef>
              <a:buNone/>
            </a:pPr>
            <a:endParaRPr lang="ru-RU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37" name="PlaceHolder 7"/>
          <p:cNvSpPr>
            <a:spLocks noGrp="1"/>
          </p:cNvSpPr>
          <p:nvPr>
            <p:ph/>
          </p:nvPr>
        </p:nvSpPr>
        <p:spPr>
          <a:xfrm>
            <a:off x="8617320" y="3979440"/>
            <a:ext cx="2870280" cy="410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0000"/>
          </a:bodyPr>
          <a:lstStyle/>
          <a:p>
            <a:pPr indent="0">
              <a:spcBef>
                <a:spcPts val="1415"/>
              </a:spcBef>
              <a:buNone/>
            </a:pPr>
            <a:endParaRPr lang="ru-RU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1894BC75-DABC-4010-A2D1-DDB0B102FA85}" type="slidenum">
              <a:rPr/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98B46D0B-D970-40AE-A82A-D36683ADB7B8}" type="slidenum">
              <a:rPr/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ceHolder 1"/>
          <p:cNvSpPr>
            <a:spLocks noGrp="1"/>
          </p:cNvSpPr>
          <p:nvPr>
            <p:ph type="title"/>
          </p:nvPr>
        </p:nvSpPr>
        <p:spPr>
          <a:xfrm>
            <a:off x="2589120" y="2058840"/>
            <a:ext cx="8915040" cy="1468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73" name="PlaceHolder 2"/>
          <p:cNvSpPr>
            <a:spLocks noGrp="1"/>
          </p:cNvSpPr>
          <p:nvPr>
            <p:ph type="subTitle"/>
          </p:nvPr>
        </p:nvSpPr>
        <p:spPr>
          <a:xfrm>
            <a:off x="2589120" y="3530160"/>
            <a:ext cx="8915040" cy="860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7CDE6F08-49B2-46C5-8C28-6D681E199485}" type="slidenum">
              <a:rPr/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laceHolder 1"/>
          <p:cNvSpPr>
            <a:spLocks noGrp="1"/>
          </p:cNvSpPr>
          <p:nvPr>
            <p:ph type="title"/>
          </p:nvPr>
        </p:nvSpPr>
        <p:spPr>
          <a:xfrm>
            <a:off x="2589120" y="2058840"/>
            <a:ext cx="8915040" cy="1468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75" name="PlaceHolder 2"/>
          <p:cNvSpPr>
            <a:spLocks noGrp="1"/>
          </p:cNvSpPr>
          <p:nvPr>
            <p:ph/>
          </p:nvPr>
        </p:nvSpPr>
        <p:spPr>
          <a:xfrm>
            <a:off x="2589120" y="3530160"/>
            <a:ext cx="8915040" cy="860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5"/>
              </a:spcBef>
              <a:buNone/>
            </a:pPr>
            <a:endParaRPr lang="ru-RU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D35F42A8-977D-4D36-AD40-49B37D35B1EB}" type="slidenum">
              <a:rPr/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title"/>
          </p:nvPr>
        </p:nvSpPr>
        <p:spPr>
          <a:xfrm>
            <a:off x="2589120" y="2058840"/>
            <a:ext cx="8915040" cy="1468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77" name="PlaceHolder 2"/>
          <p:cNvSpPr>
            <a:spLocks noGrp="1"/>
          </p:cNvSpPr>
          <p:nvPr>
            <p:ph/>
          </p:nvPr>
        </p:nvSpPr>
        <p:spPr>
          <a:xfrm>
            <a:off x="2589120" y="3530160"/>
            <a:ext cx="4350240" cy="860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5"/>
              </a:spcBef>
              <a:buNone/>
            </a:pPr>
            <a:endParaRPr lang="ru-RU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78" name="PlaceHolder 3"/>
          <p:cNvSpPr>
            <a:spLocks noGrp="1"/>
          </p:cNvSpPr>
          <p:nvPr>
            <p:ph/>
          </p:nvPr>
        </p:nvSpPr>
        <p:spPr>
          <a:xfrm>
            <a:off x="7157160" y="3530160"/>
            <a:ext cx="4350240" cy="860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5"/>
              </a:spcBef>
              <a:buNone/>
            </a:pPr>
            <a:endParaRPr lang="ru-RU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7F4258FD-5157-4EF9-A3A0-FE5BC4F285FA}" type="slidenum">
              <a:rPr/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/>
          </p:cNvSpPr>
          <p:nvPr>
            <p:ph type="title"/>
          </p:nvPr>
        </p:nvSpPr>
        <p:spPr>
          <a:xfrm>
            <a:off x="2589120" y="2058840"/>
            <a:ext cx="8915040" cy="1468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D3351C21-1A27-4E28-92F7-26B5C4A7BFC1}" type="slidenum">
              <a:rPr/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2589120" y="2058840"/>
            <a:ext cx="8915040" cy="1468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2589120" y="3530160"/>
            <a:ext cx="8915040" cy="860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5"/>
              </a:spcBef>
              <a:buNone/>
            </a:pPr>
            <a:endParaRPr lang="ru-RU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CD400C04-5938-458C-A4A3-1AC5ECC9957D}" type="slidenum">
              <a:rPr/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 type="subTitle"/>
          </p:nvPr>
        </p:nvSpPr>
        <p:spPr>
          <a:xfrm>
            <a:off x="2589120" y="2058840"/>
            <a:ext cx="8915040" cy="6807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A06DCB1C-C61F-47D8-BDC5-DFEBEF158412}" type="slidenum">
              <a:rPr/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PlaceHolder 1"/>
          <p:cNvSpPr>
            <a:spLocks noGrp="1"/>
          </p:cNvSpPr>
          <p:nvPr>
            <p:ph type="title"/>
          </p:nvPr>
        </p:nvSpPr>
        <p:spPr>
          <a:xfrm>
            <a:off x="2589120" y="2058840"/>
            <a:ext cx="8915040" cy="1468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82" name="PlaceHolder 2"/>
          <p:cNvSpPr>
            <a:spLocks noGrp="1"/>
          </p:cNvSpPr>
          <p:nvPr>
            <p:ph/>
          </p:nvPr>
        </p:nvSpPr>
        <p:spPr>
          <a:xfrm>
            <a:off x="2589120" y="3530160"/>
            <a:ext cx="4350240" cy="410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5000"/>
          </a:bodyPr>
          <a:lstStyle/>
          <a:p>
            <a:pPr indent="0">
              <a:spcBef>
                <a:spcPts val="1415"/>
              </a:spcBef>
              <a:buNone/>
            </a:pPr>
            <a:endParaRPr lang="ru-RU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83" name="PlaceHolder 3"/>
          <p:cNvSpPr>
            <a:spLocks noGrp="1"/>
          </p:cNvSpPr>
          <p:nvPr>
            <p:ph/>
          </p:nvPr>
        </p:nvSpPr>
        <p:spPr>
          <a:xfrm>
            <a:off x="7157160" y="3530160"/>
            <a:ext cx="4350240" cy="860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5"/>
              </a:spcBef>
              <a:buNone/>
            </a:pPr>
            <a:endParaRPr lang="ru-RU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84" name="PlaceHolder 4"/>
          <p:cNvSpPr>
            <a:spLocks noGrp="1"/>
          </p:cNvSpPr>
          <p:nvPr>
            <p:ph/>
          </p:nvPr>
        </p:nvSpPr>
        <p:spPr>
          <a:xfrm>
            <a:off x="2589120" y="3979440"/>
            <a:ext cx="4350240" cy="410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5000"/>
          </a:bodyPr>
          <a:lstStyle/>
          <a:p>
            <a:pPr indent="0">
              <a:spcBef>
                <a:spcPts val="1415"/>
              </a:spcBef>
              <a:buNone/>
            </a:pPr>
            <a:endParaRPr lang="ru-RU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E3A185DC-E615-4509-B0F4-2693D670DF1D}" type="slidenum">
              <a:rPr/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PlaceHolder 1"/>
          <p:cNvSpPr>
            <a:spLocks noGrp="1"/>
          </p:cNvSpPr>
          <p:nvPr>
            <p:ph type="title"/>
          </p:nvPr>
        </p:nvSpPr>
        <p:spPr>
          <a:xfrm>
            <a:off x="2589120" y="2058840"/>
            <a:ext cx="8915040" cy="1468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86" name="PlaceHolder 2"/>
          <p:cNvSpPr>
            <a:spLocks noGrp="1"/>
          </p:cNvSpPr>
          <p:nvPr>
            <p:ph/>
          </p:nvPr>
        </p:nvSpPr>
        <p:spPr>
          <a:xfrm>
            <a:off x="2589120" y="3530160"/>
            <a:ext cx="4350240" cy="860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5"/>
              </a:spcBef>
              <a:buNone/>
            </a:pPr>
            <a:endParaRPr lang="ru-RU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87" name="PlaceHolder 3"/>
          <p:cNvSpPr>
            <a:spLocks noGrp="1"/>
          </p:cNvSpPr>
          <p:nvPr>
            <p:ph/>
          </p:nvPr>
        </p:nvSpPr>
        <p:spPr>
          <a:xfrm>
            <a:off x="7157160" y="3530160"/>
            <a:ext cx="4350240" cy="410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5000"/>
          </a:bodyPr>
          <a:lstStyle/>
          <a:p>
            <a:pPr indent="0">
              <a:spcBef>
                <a:spcPts val="1415"/>
              </a:spcBef>
              <a:buNone/>
            </a:pPr>
            <a:endParaRPr lang="ru-RU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88" name="PlaceHolder 4"/>
          <p:cNvSpPr>
            <a:spLocks noGrp="1"/>
          </p:cNvSpPr>
          <p:nvPr>
            <p:ph/>
          </p:nvPr>
        </p:nvSpPr>
        <p:spPr>
          <a:xfrm>
            <a:off x="7157160" y="3979440"/>
            <a:ext cx="4350240" cy="410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5000"/>
          </a:bodyPr>
          <a:lstStyle/>
          <a:p>
            <a:pPr indent="0">
              <a:spcBef>
                <a:spcPts val="1415"/>
              </a:spcBef>
              <a:buNone/>
            </a:pPr>
            <a:endParaRPr lang="ru-RU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CBB80DD4-8EC4-48CF-9F92-501E43AB838A}" type="slidenum">
              <a:rPr/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PlaceHolder 1"/>
          <p:cNvSpPr>
            <a:spLocks noGrp="1"/>
          </p:cNvSpPr>
          <p:nvPr>
            <p:ph type="title"/>
          </p:nvPr>
        </p:nvSpPr>
        <p:spPr>
          <a:xfrm>
            <a:off x="2589120" y="2058840"/>
            <a:ext cx="8915040" cy="1468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90" name="PlaceHolder 2"/>
          <p:cNvSpPr>
            <a:spLocks noGrp="1"/>
          </p:cNvSpPr>
          <p:nvPr>
            <p:ph/>
          </p:nvPr>
        </p:nvSpPr>
        <p:spPr>
          <a:xfrm>
            <a:off x="2589120" y="3530160"/>
            <a:ext cx="4350240" cy="410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5000"/>
          </a:bodyPr>
          <a:lstStyle/>
          <a:p>
            <a:pPr indent="0">
              <a:spcBef>
                <a:spcPts val="1415"/>
              </a:spcBef>
              <a:buNone/>
            </a:pPr>
            <a:endParaRPr lang="ru-RU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91" name="PlaceHolder 3"/>
          <p:cNvSpPr>
            <a:spLocks noGrp="1"/>
          </p:cNvSpPr>
          <p:nvPr>
            <p:ph/>
          </p:nvPr>
        </p:nvSpPr>
        <p:spPr>
          <a:xfrm>
            <a:off x="7157160" y="3530160"/>
            <a:ext cx="4350240" cy="410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5000"/>
          </a:bodyPr>
          <a:lstStyle/>
          <a:p>
            <a:pPr indent="0">
              <a:spcBef>
                <a:spcPts val="1415"/>
              </a:spcBef>
              <a:buNone/>
            </a:pPr>
            <a:endParaRPr lang="ru-RU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92" name="PlaceHolder 4"/>
          <p:cNvSpPr>
            <a:spLocks noGrp="1"/>
          </p:cNvSpPr>
          <p:nvPr>
            <p:ph/>
          </p:nvPr>
        </p:nvSpPr>
        <p:spPr>
          <a:xfrm>
            <a:off x="2589120" y="3979440"/>
            <a:ext cx="8915040" cy="410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5"/>
              </a:spcBef>
              <a:buNone/>
            </a:pPr>
            <a:endParaRPr lang="ru-RU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616C5231-F1FE-4D31-9DA3-CA6EC321913C}" type="slidenum">
              <a:rPr/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PlaceHolder 1"/>
          <p:cNvSpPr>
            <a:spLocks noGrp="1"/>
          </p:cNvSpPr>
          <p:nvPr>
            <p:ph type="title"/>
          </p:nvPr>
        </p:nvSpPr>
        <p:spPr>
          <a:xfrm>
            <a:off x="2589120" y="2058840"/>
            <a:ext cx="8915040" cy="1468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94" name="PlaceHolder 2"/>
          <p:cNvSpPr>
            <a:spLocks noGrp="1"/>
          </p:cNvSpPr>
          <p:nvPr>
            <p:ph/>
          </p:nvPr>
        </p:nvSpPr>
        <p:spPr>
          <a:xfrm>
            <a:off x="2589120" y="3530160"/>
            <a:ext cx="8915040" cy="410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5"/>
              </a:spcBef>
              <a:buNone/>
            </a:pPr>
            <a:endParaRPr lang="ru-RU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95" name="PlaceHolder 3"/>
          <p:cNvSpPr>
            <a:spLocks noGrp="1"/>
          </p:cNvSpPr>
          <p:nvPr>
            <p:ph/>
          </p:nvPr>
        </p:nvSpPr>
        <p:spPr>
          <a:xfrm>
            <a:off x="2589120" y="3979440"/>
            <a:ext cx="8915040" cy="410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5"/>
              </a:spcBef>
              <a:buNone/>
            </a:pPr>
            <a:endParaRPr lang="ru-RU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0B61001C-9741-4D49-873C-7A1E189578CC}" type="slidenum">
              <a:rPr/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PlaceHolder 1"/>
          <p:cNvSpPr>
            <a:spLocks noGrp="1"/>
          </p:cNvSpPr>
          <p:nvPr>
            <p:ph type="title"/>
          </p:nvPr>
        </p:nvSpPr>
        <p:spPr>
          <a:xfrm>
            <a:off x="2589120" y="2058840"/>
            <a:ext cx="8915040" cy="1468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97" name="PlaceHolder 2"/>
          <p:cNvSpPr>
            <a:spLocks noGrp="1"/>
          </p:cNvSpPr>
          <p:nvPr>
            <p:ph/>
          </p:nvPr>
        </p:nvSpPr>
        <p:spPr>
          <a:xfrm>
            <a:off x="2589120" y="3530160"/>
            <a:ext cx="4350240" cy="410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5000"/>
          </a:bodyPr>
          <a:lstStyle/>
          <a:p>
            <a:pPr indent="0">
              <a:spcBef>
                <a:spcPts val="1415"/>
              </a:spcBef>
              <a:buNone/>
            </a:pPr>
            <a:endParaRPr lang="ru-RU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98" name="PlaceHolder 3"/>
          <p:cNvSpPr>
            <a:spLocks noGrp="1"/>
          </p:cNvSpPr>
          <p:nvPr>
            <p:ph/>
          </p:nvPr>
        </p:nvSpPr>
        <p:spPr>
          <a:xfrm>
            <a:off x="7157160" y="3530160"/>
            <a:ext cx="4350240" cy="410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5000"/>
          </a:bodyPr>
          <a:lstStyle/>
          <a:p>
            <a:pPr indent="0">
              <a:spcBef>
                <a:spcPts val="1415"/>
              </a:spcBef>
              <a:buNone/>
            </a:pPr>
            <a:endParaRPr lang="ru-RU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99" name="PlaceHolder 4"/>
          <p:cNvSpPr>
            <a:spLocks noGrp="1"/>
          </p:cNvSpPr>
          <p:nvPr>
            <p:ph/>
          </p:nvPr>
        </p:nvSpPr>
        <p:spPr>
          <a:xfrm>
            <a:off x="2589120" y="3979440"/>
            <a:ext cx="4350240" cy="410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5000"/>
          </a:bodyPr>
          <a:lstStyle/>
          <a:p>
            <a:pPr indent="0">
              <a:spcBef>
                <a:spcPts val="1415"/>
              </a:spcBef>
              <a:buNone/>
            </a:pPr>
            <a:endParaRPr lang="ru-RU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200" name="PlaceHolder 5"/>
          <p:cNvSpPr>
            <a:spLocks noGrp="1"/>
          </p:cNvSpPr>
          <p:nvPr>
            <p:ph/>
          </p:nvPr>
        </p:nvSpPr>
        <p:spPr>
          <a:xfrm>
            <a:off x="7157160" y="3979440"/>
            <a:ext cx="4350240" cy="410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5000"/>
          </a:bodyPr>
          <a:lstStyle/>
          <a:p>
            <a:pPr indent="0">
              <a:spcBef>
                <a:spcPts val="1415"/>
              </a:spcBef>
              <a:buNone/>
            </a:pPr>
            <a:endParaRPr lang="ru-RU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16E4DFAD-EEA2-457E-9119-17A8534B9827}" type="slidenum">
              <a:rPr/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PlaceHolder 1"/>
          <p:cNvSpPr>
            <a:spLocks noGrp="1"/>
          </p:cNvSpPr>
          <p:nvPr>
            <p:ph type="title"/>
          </p:nvPr>
        </p:nvSpPr>
        <p:spPr>
          <a:xfrm>
            <a:off x="2589120" y="2058840"/>
            <a:ext cx="8915040" cy="1468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202" name="PlaceHolder 2"/>
          <p:cNvSpPr>
            <a:spLocks noGrp="1"/>
          </p:cNvSpPr>
          <p:nvPr>
            <p:ph/>
          </p:nvPr>
        </p:nvSpPr>
        <p:spPr>
          <a:xfrm>
            <a:off x="2589120" y="3530160"/>
            <a:ext cx="2870280" cy="410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0000"/>
          </a:bodyPr>
          <a:lstStyle/>
          <a:p>
            <a:pPr indent="0">
              <a:spcBef>
                <a:spcPts val="1415"/>
              </a:spcBef>
              <a:buNone/>
            </a:pPr>
            <a:endParaRPr lang="ru-RU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203" name="PlaceHolder 3"/>
          <p:cNvSpPr>
            <a:spLocks noGrp="1"/>
          </p:cNvSpPr>
          <p:nvPr>
            <p:ph/>
          </p:nvPr>
        </p:nvSpPr>
        <p:spPr>
          <a:xfrm>
            <a:off x="5603400" y="3530160"/>
            <a:ext cx="2870280" cy="410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0000"/>
          </a:bodyPr>
          <a:lstStyle/>
          <a:p>
            <a:pPr indent="0">
              <a:spcBef>
                <a:spcPts val="1415"/>
              </a:spcBef>
              <a:buNone/>
            </a:pPr>
            <a:endParaRPr lang="ru-RU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204" name="PlaceHolder 4"/>
          <p:cNvSpPr>
            <a:spLocks noGrp="1"/>
          </p:cNvSpPr>
          <p:nvPr>
            <p:ph/>
          </p:nvPr>
        </p:nvSpPr>
        <p:spPr>
          <a:xfrm>
            <a:off x="8617320" y="3530160"/>
            <a:ext cx="2870280" cy="410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0000"/>
          </a:bodyPr>
          <a:lstStyle/>
          <a:p>
            <a:pPr indent="0">
              <a:spcBef>
                <a:spcPts val="1415"/>
              </a:spcBef>
              <a:buNone/>
            </a:pPr>
            <a:endParaRPr lang="ru-RU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205" name="PlaceHolder 5"/>
          <p:cNvSpPr>
            <a:spLocks noGrp="1"/>
          </p:cNvSpPr>
          <p:nvPr>
            <p:ph/>
          </p:nvPr>
        </p:nvSpPr>
        <p:spPr>
          <a:xfrm>
            <a:off x="2589120" y="3979440"/>
            <a:ext cx="2870280" cy="410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0000"/>
          </a:bodyPr>
          <a:lstStyle/>
          <a:p>
            <a:pPr indent="0">
              <a:spcBef>
                <a:spcPts val="1415"/>
              </a:spcBef>
              <a:buNone/>
            </a:pPr>
            <a:endParaRPr lang="ru-RU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206" name="PlaceHolder 6"/>
          <p:cNvSpPr>
            <a:spLocks noGrp="1"/>
          </p:cNvSpPr>
          <p:nvPr>
            <p:ph/>
          </p:nvPr>
        </p:nvSpPr>
        <p:spPr>
          <a:xfrm>
            <a:off x="5603400" y="3979440"/>
            <a:ext cx="2870280" cy="410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0000"/>
          </a:bodyPr>
          <a:lstStyle/>
          <a:p>
            <a:pPr indent="0">
              <a:spcBef>
                <a:spcPts val="1415"/>
              </a:spcBef>
              <a:buNone/>
            </a:pPr>
            <a:endParaRPr lang="ru-RU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207" name="PlaceHolder 7"/>
          <p:cNvSpPr>
            <a:spLocks noGrp="1"/>
          </p:cNvSpPr>
          <p:nvPr>
            <p:ph/>
          </p:nvPr>
        </p:nvSpPr>
        <p:spPr>
          <a:xfrm>
            <a:off x="8617320" y="3979440"/>
            <a:ext cx="2870280" cy="410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0000"/>
          </a:bodyPr>
          <a:lstStyle/>
          <a:p>
            <a:pPr indent="0">
              <a:spcBef>
                <a:spcPts val="1415"/>
              </a:spcBef>
              <a:buNone/>
            </a:pPr>
            <a:endParaRPr lang="ru-RU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452ABD0E-9E52-4B8F-919F-92B6BB370BC6}" type="slidenum">
              <a:rPr/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C2A07B2C-9497-4971-BACB-36CBBF3A8E9A}" type="slidenum">
              <a:rPr/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PlaceHolder 1"/>
          <p:cNvSpPr>
            <a:spLocks noGrp="1"/>
          </p:cNvSpPr>
          <p:nvPr>
            <p:ph type="title"/>
          </p:nvPr>
        </p:nvSpPr>
        <p:spPr>
          <a:xfrm>
            <a:off x="2589120" y="2058840"/>
            <a:ext cx="8915040" cy="1468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243" name="PlaceHolder 2"/>
          <p:cNvSpPr>
            <a:spLocks noGrp="1"/>
          </p:cNvSpPr>
          <p:nvPr>
            <p:ph type="subTitle"/>
          </p:nvPr>
        </p:nvSpPr>
        <p:spPr>
          <a:xfrm>
            <a:off x="2589120" y="3530160"/>
            <a:ext cx="8915040" cy="860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9B526832-5438-4723-9D60-47A94BF92917}" type="slidenum">
              <a:rPr/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PlaceHolder 1"/>
          <p:cNvSpPr>
            <a:spLocks noGrp="1"/>
          </p:cNvSpPr>
          <p:nvPr>
            <p:ph type="title"/>
          </p:nvPr>
        </p:nvSpPr>
        <p:spPr>
          <a:xfrm>
            <a:off x="2589120" y="2058840"/>
            <a:ext cx="8915040" cy="1468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245" name="PlaceHolder 2"/>
          <p:cNvSpPr>
            <a:spLocks noGrp="1"/>
          </p:cNvSpPr>
          <p:nvPr>
            <p:ph/>
          </p:nvPr>
        </p:nvSpPr>
        <p:spPr>
          <a:xfrm>
            <a:off x="2589120" y="3530160"/>
            <a:ext cx="8915040" cy="860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5"/>
              </a:spcBef>
              <a:buNone/>
            </a:pPr>
            <a:endParaRPr lang="ru-RU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1B0DD9EC-22CA-4605-94CD-ABC9A3E9E786}" type="slidenum">
              <a:rPr/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2589120" y="2058840"/>
            <a:ext cx="8915040" cy="1468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/>
          </p:nvPr>
        </p:nvSpPr>
        <p:spPr>
          <a:xfrm>
            <a:off x="2589120" y="3530160"/>
            <a:ext cx="4350240" cy="860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5"/>
              </a:spcBef>
              <a:buNone/>
            </a:pPr>
            <a:endParaRPr lang="ru-RU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/>
          </p:nvPr>
        </p:nvSpPr>
        <p:spPr>
          <a:xfrm>
            <a:off x="7157160" y="3530160"/>
            <a:ext cx="4350240" cy="860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5"/>
              </a:spcBef>
              <a:buNone/>
            </a:pPr>
            <a:endParaRPr lang="ru-RU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07DBBD13-5DD4-45A1-91DA-583426670685}" type="slidenum">
              <a:rPr/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PlaceHolder 1"/>
          <p:cNvSpPr>
            <a:spLocks noGrp="1"/>
          </p:cNvSpPr>
          <p:nvPr>
            <p:ph type="title"/>
          </p:nvPr>
        </p:nvSpPr>
        <p:spPr>
          <a:xfrm>
            <a:off x="2589120" y="2058840"/>
            <a:ext cx="8915040" cy="1468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247" name="PlaceHolder 2"/>
          <p:cNvSpPr>
            <a:spLocks noGrp="1"/>
          </p:cNvSpPr>
          <p:nvPr>
            <p:ph/>
          </p:nvPr>
        </p:nvSpPr>
        <p:spPr>
          <a:xfrm>
            <a:off x="2589120" y="3530160"/>
            <a:ext cx="4350240" cy="860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5"/>
              </a:spcBef>
              <a:buNone/>
            </a:pPr>
            <a:endParaRPr lang="ru-RU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248" name="PlaceHolder 3"/>
          <p:cNvSpPr>
            <a:spLocks noGrp="1"/>
          </p:cNvSpPr>
          <p:nvPr>
            <p:ph/>
          </p:nvPr>
        </p:nvSpPr>
        <p:spPr>
          <a:xfrm>
            <a:off x="7157160" y="3530160"/>
            <a:ext cx="4350240" cy="860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5"/>
              </a:spcBef>
              <a:buNone/>
            </a:pPr>
            <a:endParaRPr lang="ru-RU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5C15596A-3BFA-448A-B66E-6F27614E1C53}" type="slidenum">
              <a:rPr/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PlaceHolder 1"/>
          <p:cNvSpPr>
            <a:spLocks noGrp="1"/>
          </p:cNvSpPr>
          <p:nvPr>
            <p:ph type="title"/>
          </p:nvPr>
        </p:nvSpPr>
        <p:spPr>
          <a:xfrm>
            <a:off x="2589120" y="2058840"/>
            <a:ext cx="8915040" cy="1468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5BA0CF3F-678E-41C6-B5DF-8C9F9A6E388B}" type="slidenum">
              <a:rPr/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PlaceHolder 1"/>
          <p:cNvSpPr>
            <a:spLocks noGrp="1"/>
          </p:cNvSpPr>
          <p:nvPr>
            <p:ph type="subTitle"/>
          </p:nvPr>
        </p:nvSpPr>
        <p:spPr>
          <a:xfrm>
            <a:off x="2589120" y="2058840"/>
            <a:ext cx="8915040" cy="6807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C013D9F0-FB6D-4110-AD77-8DDB956716D9}" type="slidenum">
              <a:rPr/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PlaceHolder 1"/>
          <p:cNvSpPr>
            <a:spLocks noGrp="1"/>
          </p:cNvSpPr>
          <p:nvPr>
            <p:ph type="title"/>
          </p:nvPr>
        </p:nvSpPr>
        <p:spPr>
          <a:xfrm>
            <a:off x="2589120" y="2058840"/>
            <a:ext cx="8915040" cy="1468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252" name="PlaceHolder 2"/>
          <p:cNvSpPr>
            <a:spLocks noGrp="1"/>
          </p:cNvSpPr>
          <p:nvPr>
            <p:ph/>
          </p:nvPr>
        </p:nvSpPr>
        <p:spPr>
          <a:xfrm>
            <a:off x="2589120" y="3530160"/>
            <a:ext cx="4350240" cy="410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5000"/>
          </a:bodyPr>
          <a:lstStyle/>
          <a:p>
            <a:pPr indent="0">
              <a:spcBef>
                <a:spcPts val="1415"/>
              </a:spcBef>
              <a:buNone/>
            </a:pPr>
            <a:endParaRPr lang="ru-RU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253" name="PlaceHolder 3"/>
          <p:cNvSpPr>
            <a:spLocks noGrp="1"/>
          </p:cNvSpPr>
          <p:nvPr>
            <p:ph/>
          </p:nvPr>
        </p:nvSpPr>
        <p:spPr>
          <a:xfrm>
            <a:off x="7157160" y="3530160"/>
            <a:ext cx="4350240" cy="860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5"/>
              </a:spcBef>
              <a:buNone/>
            </a:pPr>
            <a:endParaRPr lang="ru-RU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254" name="PlaceHolder 4"/>
          <p:cNvSpPr>
            <a:spLocks noGrp="1"/>
          </p:cNvSpPr>
          <p:nvPr>
            <p:ph/>
          </p:nvPr>
        </p:nvSpPr>
        <p:spPr>
          <a:xfrm>
            <a:off x="2589120" y="3979440"/>
            <a:ext cx="4350240" cy="410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5000"/>
          </a:bodyPr>
          <a:lstStyle/>
          <a:p>
            <a:pPr indent="0">
              <a:spcBef>
                <a:spcPts val="1415"/>
              </a:spcBef>
              <a:buNone/>
            </a:pPr>
            <a:endParaRPr lang="ru-RU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789B976C-9FF8-4754-8944-BA3BF325FE65}" type="slidenum">
              <a:rPr/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PlaceHolder 1"/>
          <p:cNvSpPr>
            <a:spLocks noGrp="1"/>
          </p:cNvSpPr>
          <p:nvPr>
            <p:ph type="title"/>
          </p:nvPr>
        </p:nvSpPr>
        <p:spPr>
          <a:xfrm>
            <a:off x="2589120" y="2058840"/>
            <a:ext cx="8915040" cy="1468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256" name="PlaceHolder 2"/>
          <p:cNvSpPr>
            <a:spLocks noGrp="1"/>
          </p:cNvSpPr>
          <p:nvPr>
            <p:ph/>
          </p:nvPr>
        </p:nvSpPr>
        <p:spPr>
          <a:xfrm>
            <a:off x="2589120" y="3530160"/>
            <a:ext cx="4350240" cy="860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5"/>
              </a:spcBef>
              <a:buNone/>
            </a:pPr>
            <a:endParaRPr lang="ru-RU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257" name="PlaceHolder 3"/>
          <p:cNvSpPr>
            <a:spLocks noGrp="1"/>
          </p:cNvSpPr>
          <p:nvPr>
            <p:ph/>
          </p:nvPr>
        </p:nvSpPr>
        <p:spPr>
          <a:xfrm>
            <a:off x="7157160" y="3530160"/>
            <a:ext cx="4350240" cy="410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5000"/>
          </a:bodyPr>
          <a:lstStyle/>
          <a:p>
            <a:pPr indent="0">
              <a:spcBef>
                <a:spcPts val="1415"/>
              </a:spcBef>
              <a:buNone/>
            </a:pPr>
            <a:endParaRPr lang="ru-RU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258" name="PlaceHolder 4"/>
          <p:cNvSpPr>
            <a:spLocks noGrp="1"/>
          </p:cNvSpPr>
          <p:nvPr>
            <p:ph/>
          </p:nvPr>
        </p:nvSpPr>
        <p:spPr>
          <a:xfrm>
            <a:off x="7157160" y="3979440"/>
            <a:ext cx="4350240" cy="410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5000"/>
          </a:bodyPr>
          <a:lstStyle/>
          <a:p>
            <a:pPr indent="0">
              <a:spcBef>
                <a:spcPts val="1415"/>
              </a:spcBef>
              <a:buNone/>
            </a:pPr>
            <a:endParaRPr lang="ru-RU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544DF18C-A2D6-4684-87D2-B9C751CCD395}" type="slidenum">
              <a:rPr/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PlaceHolder 1"/>
          <p:cNvSpPr>
            <a:spLocks noGrp="1"/>
          </p:cNvSpPr>
          <p:nvPr>
            <p:ph type="title"/>
          </p:nvPr>
        </p:nvSpPr>
        <p:spPr>
          <a:xfrm>
            <a:off x="2589120" y="2058840"/>
            <a:ext cx="8915040" cy="1468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260" name="PlaceHolder 2"/>
          <p:cNvSpPr>
            <a:spLocks noGrp="1"/>
          </p:cNvSpPr>
          <p:nvPr>
            <p:ph/>
          </p:nvPr>
        </p:nvSpPr>
        <p:spPr>
          <a:xfrm>
            <a:off x="2589120" y="3530160"/>
            <a:ext cx="4350240" cy="410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5000"/>
          </a:bodyPr>
          <a:lstStyle/>
          <a:p>
            <a:pPr indent="0">
              <a:spcBef>
                <a:spcPts val="1415"/>
              </a:spcBef>
              <a:buNone/>
            </a:pPr>
            <a:endParaRPr lang="ru-RU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261" name="PlaceHolder 3"/>
          <p:cNvSpPr>
            <a:spLocks noGrp="1"/>
          </p:cNvSpPr>
          <p:nvPr>
            <p:ph/>
          </p:nvPr>
        </p:nvSpPr>
        <p:spPr>
          <a:xfrm>
            <a:off x="7157160" y="3530160"/>
            <a:ext cx="4350240" cy="410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5000"/>
          </a:bodyPr>
          <a:lstStyle/>
          <a:p>
            <a:pPr indent="0">
              <a:spcBef>
                <a:spcPts val="1415"/>
              </a:spcBef>
              <a:buNone/>
            </a:pPr>
            <a:endParaRPr lang="ru-RU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262" name="PlaceHolder 4"/>
          <p:cNvSpPr>
            <a:spLocks noGrp="1"/>
          </p:cNvSpPr>
          <p:nvPr>
            <p:ph/>
          </p:nvPr>
        </p:nvSpPr>
        <p:spPr>
          <a:xfrm>
            <a:off x="2589120" y="3979440"/>
            <a:ext cx="8915040" cy="410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5"/>
              </a:spcBef>
              <a:buNone/>
            </a:pPr>
            <a:endParaRPr lang="ru-RU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69442E12-B517-4227-97DE-6C6EFA177395}" type="slidenum">
              <a:rPr/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PlaceHolder 1"/>
          <p:cNvSpPr>
            <a:spLocks noGrp="1"/>
          </p:cNvSpPr>
          <p:nvPr>
            <p:ph type="title"/>
          </p:nvPr>
        </p:nvSpPr>
        <p:spPr>
          <a:xfrm>
            <a:off x="2589120" y="2058840"/>
            <a:ext cx="8915040" cy="1468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264" name="PlaceHolder 2"/>
          <p:cNvSpPr>
            <a:spLocks noGrp="1"/>
          </p:cNvSpPr>
          <p:nvPr>
            <p:ph/>
          </p:nvPr>
        </p:nvSpPr>
        <p:spPr>
          <a:xfrm>
            <a:off x="2589120" y="3530160"/>
            <a:ext cx="8915040" cy="410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5"/>
              </a:spcBef>
              <a:buNone/>
            </a:pPr>
            <a:endParaRPr lang="ru-RU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265" name="PlaceHolder 3"/>
          <p:cNvSpPr>
            <a:spLocks noGrp="1"/>
          </p:cNvSpPr>
          <p:nvPr>
            <p:ph/>
          </p:nvPr>
        </p:nvSpPr>
        <p:spPr>
          <a:xfrm>
            <a:off x="2589120" y="3979440"/>
            <a:ext cx="8915040" cy="410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5"/>
              </a:spcBef>
              <a:buNone/>
            </a:pPr>
            <a:endParaRPr lang="ru-RU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3B7E1408-FBCA-400C-97E4-2949860C9A0D}" type="slidenum">
              <a:rPr/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PlaceHolder 1"/>
          <p:cNvSpPr>
            <a:spLocks noGrp="1"/>
          </p:cNvSpPr>
          <p:nvPr>
            <p:ph type="title"/>
          </p:nvPr>
        </p:nvSpPr>
        <p:spPr>
          <a:xfrm>
            <a:off x="2589120" y="2058840"/>
            <a:ext cx="8915040" cy="1468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267" name="PlaceHolder 2"/>
          <p:cNvSpPr>
            <a:spLocks noGrp="1"/>
          </p:cNvSpPr>
          <p:nvPr>
            <p:ph/>
          </p:nvPr>
        </p:nvSpPr>
        <p:spPr>
          <a:xfrm>
            <a:off x="2589120" y="3530160"/>
            <a:ext cx="4350240" cy="410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5000"/>
          </a:bodyPr>
          <a:lstStyle/>
          <a:p>
            <a:pPr indent="0">
              <a:spcBef>
                <a:spcPts val="1415"/>
              </a:spcBef>
              <a:buNone/>
            </a:pPr>
            <a:endParaRPr lang="ru-RU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268" name="PlaceHolder 3"/>
          <p:cNvSpPr>
            <a:spLocks noGrp="1"/>
          </p:cNvSpPr>
          <p:nvPr>
            <p:ph/>
          </p:nvPr>
        </p:nvSpPr>
        <p:spPr>
          <a:xfrm>
            <a:off x="7157160" y="3530160"/>
            <a:ext cx="4350240" cy="410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5000"/>
          </a:bodyPr>
          <a:lstStyle/>
          <a:p>
            <a:pPr indent="0">
              <a:spcBef>
                <a:spcPts val="1415"/>
              </a:spcBef>
              <a:buNone/>
            </a:pPr>
            <a:endParaRPr lang="ru-RU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269" name="PlaceHolder 4"/>
          <p:cNvSpPr>
            <a:spLocks noGrp="1"/>
          </p:cNvSpPr>
          <p:nvPr>
            <p:ph/>
          </p:nvPr>
        </p:nvSpPr>
        <p:spPr>
          <a:xfrm>
            <a:off x="2589120" y="3979440"/>
            <a:ext cx="4350240" cy="410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5000"/>
          </a:bodyPr>
          <a:lstStyle/>
          <a:p>
            <a:pPr indent="0">
              <a:spcBef>
                <a:spcPts val="1415"/>
              </a:spcBef>
              <a:buNone/>
            </a:pPr>
            <a:endParaRPr lang="ru-RU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270" name="PlaceHolder 5"/>
          <p:cNvSpPr>
            <a:spLocks noGrp="1"/>
          </p:cNvSpPr>
          <p:nvPr>
            <p:ph/>
          </p:nvPr>
        </p:nvSpPr>
        <p:spPr>
          <a:xfrm>
            <a:off x="7157160" y="3979440"/>
            <a:ext cx="4350240" cy="410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5000"/>
          </a:bodyPr>
          <a:lstStyle/>
          <a:p>
            <a:pPr indent="0">
              <a:spcBef>
                <a:spcPts val="1415"/>
              </a:spcBef>
              <a:buNone/>
            </a:pPr>
            <a:endParaRPr lang="ru-RU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86B4B85D-38EE-4546-9EFA-94E4A0F985E2}" type="slidenum">
              <a:rPr/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PlaceHolder 1"/>
          <p:cNvSpPr>
            <a:spLocks noGrp="1"/>
          </p:cNvSpPr>
          <p:nvPr>
            <p:ph type="title"/>
          </p:nvPr>
        </p:nvSpPr>
        <p:spPr>
          <a:xfrm>
            <a:off x="2589120" y="2058840"/>
            <a:ext cx="8915040" cy="1468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272" name="PlaceHolder 2"/>
          <p:cNvSpPr>
            <a:spLocks noGrp="1"/>
          </p:cNvSpPr>
          <p:nvPr>
            <p:ph/>
          </p:nvPr>
        </p:nvSpPr>
        <p:spPr>
          <a:xfrm>
            <a:off x="2589120" y="3530160"/>
            <a:ext cx="2870280" cy="410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0000"/>
          </a:bodyPr>
          <a:lstStyle/>
          <a:p>
            <a:pPr indent="0">
              <a:spcBef>
                <a:spcPts val="1415"/>
              </a:spcBef>
              <a:buNone/>
            </a:pPr>
            <a:endParaRPr lang="ru-RU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273" name="PlaceHolder 3"/>
          <p:cNvSpPr>
            <a:spLocks noGrp="1"/>
          </p:cNvSpPr>
          <p:nvPr>
            <p:ph/>
          </p:nvPr>
        </p:nvSpPr>
        <p:spPr>
          <a:xfrm>
            <a:off x="5603400" y="3530160"/>
            <a:ext cx="2870280" cy="410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0000"/>
          </a:bodyPr>
          <a:lstStyle/>
          <a:p>
            <a:pPr indent="0">
              <a:spcBef>
                <a:spcPts val="1415"/>
              </a:spcBef>
              <a:buNone/>
            </a:pPr>
            <a:endParaRPr lang="ru-RU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274" name="PlaceHolder 4"/>
          <p:cNvSpPr>
            <a:spLocks noGrp="1"/>
          </p:cNvSpPr>
          <p:nvPr>
            <p:ph/>
          </p:nvPr>
        </p:nvSpPr>
        <p:spPr>
          <a:xfrm>
            <a:off x="8617320" y="3530160"/>
            <a:ext cx="2870280" cy="410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0000"/>
          </a:bodyPr>
          <a:lstStyle/>
          <a:p>
            <a:pPr indent="0">
              <a:spcBef>
                <a:spcPts val="1415"/>
              </a:spcBef>
              <a:buNone/>
            </a:pPr>
            <a:endParaRPr lang="ru-RU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275" name="PlaceHolder 5"/>
          <p:cNvSpPr>
            <a:spLocks noGrp="1"/>
          </p:cNvSpPr>
          <p:nvPr>
            <p:ph/>
          </p:nvPr>
        </p:nvSpPr>
        <p:spPr>
          <a:xfrm>
            <a:off x="2589120" y="3979440"/>
            <a:ext cx="2870280" cy="410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0000"/>
          </a:bodyPr>
          <a:lstStyle/>
          <a:p>
            <a:pPr indent="0">
              <a:spcBef>
                <a:spcPts val="1415"/>
              </a:spcBef>
              <a:buNone/>
            </a:pPr>
            <a:endParaRPr lang="ru-RU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276" name="PlaceHolder 6"/>
          <p:cNvSpPr>
            <a:spLocks noGrp="1"/>
          </p:cNvSpPr>
          <p:nvPr>
            <p:ph/>
          </p:nvPr>
        </p:nvSpPr>
        <p:spPr>
          <a:xfrm>
            <a:off x="5603400" y="3979440"/>
            <a:ext cx="2870280" cy="410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0000"/>
          </a:bodyPr>
          <a:lstStyle/>
          <a:p>
            <a:pPr indent="0">
              <a:spcBef>
                <a:spcPts val="1415"/>
              </a:spcBef>
              <a:buNone/>
            </a:pPr>
            <a:endParaRPr lang="ru-RU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277" name="PlaceHolder 7"/>
          <p:cNvSpPr>
            <a:spLocks noGrp="1"/>
          </p:cNvSpPr>
          <p:nvPr>
            <p:ph/>
          </p:nvPr>
        </p:nvSpPr>
        <p:spPr>
          <a:xfrm>
            <a:off x="8617320" y="3979440"/>
            <a:ext cx="2870280" cy="410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0000"/>
          </a:bodyPr>
          <a:lstStyle/>
          <a:p>
            <a:pPr indent="0">
              <a:spcBef>
                <a:spcPts val="1415"/>
              </a:spcBef>
              <a:buNone/>
            </a:pPr>
            <a:endParaRPr lang="ru-RU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AA2AB5BD-F5A2-4C6B-976D-73A039A88603}" type="slidenum">
              <a:rPr/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2589120" y="2058840"/>
            <a:ext cx="8915040" cy="1468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6DE2FBFF-2CFE-44CC-8744-32F843B73F15}" type="slidenum">
              <a:rPr/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subTitle"/>
          </p:nvPr>
        </p:nvSpPr>
        <p:spPr>
          <a:xfrm>
            <a:off x="2589120" y="2058840"/>
            <a:ext cx="8915040" cy="6807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375C1164-F1C2-48A9-A0D5-6F67B4AF6995}" type="slidenum">
              <a:rPr/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2589120" y="2058840"/>
            <a:ext cx="8915040" cy="1468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/>
          </p:nvPr>
        </p:nvSpPr>
        <p:spPr>
          <a:xfrm>
            <a:off x="2589120" y="3530160"/>
            <a:ext cx="4350240" cy="410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5000"/>
          </a:bodyPr>
          <a:lstStyle/>
          <a:p>
            <a:pPr indent="0">
              <a:spcBef>
                <a:spcPts val="1415"/>
              </a:spcBef>
              <a:buNone/>
            </a:pPr>
            <a:endParaRPr lang="ru-RU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44" name="PlaceHolder 3"/>
          <p:cNvSpPr>
            <a:spLocks noGrp="1"/>
          </p:cNvSpPr>
          <p:nvPr>
            <p:ph/>
          </p:nvPr>
        </p:nvSpPr>
        <p:spPr>
          <a:xfrm>
            <a:off x="7157160" y="3530160"/>
            <a:ext cx="4350240" cy="860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5"/>
              </a:spcBef>
              <a:buNone/>
            </a:pPr>
            <a:endParaRPr lang="ru-RU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45" name="PlaceHolder 4"/>
          <p:cNvSpPr>
            <a:spLocks noGrp="1"/>
          </p:cNvSpPr>
          <p:nvPr>
            <p:ph/>
          </p:nvPr>
        </p:nvSpPr>
        <p:spPr>
          <a:xfrm>
            <a:off x="2589120" y="3979440"/>
            <a:ext cx="4350240" cy="410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5000"/>
          </a:bodyPr>
          <a:lstStyle/>
          <a:p>
            <a:pPr indent="0">
              <a:spcBef>
                <a:spcPts val="1415"/>
              </a:spcBef>
              <a:buNone/>
            </a:pPr>
            <a:endParaRPr lang="ru-RU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B454DA50-EAB1-40DE-9190-EB7EDE2554D9}" type="slidenum">
              <a:rPr/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2589120" y="2058840"/>
            <a:ext cx="8915040" cy="1468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/>
          </p:nvPr>
        </p:nvSpPr>
        <p:spPr>
          <a:xfrm>
            <a:off x="2589120" y="3530160"/>
            <a:ext cx="4350240" cy="860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5"/>
              </a:spcBef>
              <a:buNone/>
            </a:pPr>
            <a:endParaRPr lang="ru-RU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/>
          </p:nvPr>
        </p:nvSpPr>
        <p:spPr>
          <a:xfrm>
            <a:off x="7157160" y="3530160"/>
            <a:ext cx="4350240" cy="410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5000"/>
          </a:bodyPr>
          <a:lstStyle/>
          <a:p>
            <a:pPr indent="0">
              <a:spcBef>
                <a:spcPts val="1415"/>
              </a:spcBef>
              <a:buNone/>
            </a:pPr>
            <a:endParaRPr lang="ru-RU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49" name="PlaceHolder 4"/>
          <p:cNvSpPr>
            <a:spLocks noGrp="1"/>
          </p:cNvSpPr>
          <p:nvPr>
            <p:ph/>
          </p:nvPr>
        </p:nvSpPr>
        <p:spPr>
          <a:xfrm>
            <a:off x="7157160" y="3979440"/>
            <a:ext cx="4350240" cy="410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5000"/>
          </a:bodyPr>
          <a:lstStyle/>
          <a:p>
            <a:pPr indent="0">
              <a:spcBef>
                <a:spcPts val="1415"/>
              </a:spcBef>
              <a:buNone/>
            </a:pPr>
            <a:endParaRPr lang="ru-RU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82E5FB6A-DE7F-4FC2-81F4-12F70C060BE6}" type="slidenum">
              <a:rPr/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2589120" y="2058840"/>
            <a:ext cx="8915040" cy="1468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2589120" y="3530160"/>
            <a:ext cx="4350240" cy="410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5000"/>
          </a:bodyPr>
          <a:lstStyle/>
          <a:p>
            <a:pPr indent="0">
              <a:spcBef>
                <a:spcPts val="1415"/>
              </a:spcBef>
              <a:buNone/>
            </a:pPr>
            <a:endParaRPr lang="ru-RU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/>
          </p:nvPr>
        </p:nvSpPr>
        <p:spPr>
          <a:xfrm>
            <a:off x="7157160" y="3530160"/>
            <a:ext cx="4350240" cy="410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5000"/>
          </a:bodyPr>
          <a:lstStyle/>
          <a:p>
            <a:pPr indent="0">
              <a:spcBef>
                <a:spcPts val="1415"/>
              </a:spcBef>
              <a:buNone/>
            </a:pPr>
            <a:endParaRPr lang="ru-RU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53" name="PlaceHolder 4"/>
          <p:cNvSpPr>
            <a:spLocks noGrp="1"/>
          </p:cNvSpPr>
          <p:nvPr>
            <p:ph/>
          </p:nvPr>
        </p:nvSpPr>
        <p:spPr>
          <a:xfrm>
            <a:off x="2589120" y="3979440"/>
            <a:ext cx="8915040" cy="410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5"/>
              </a:spcBef>
              <a:buNone/>
            </a:pPr>
            <a:endParaRPr lang="ru-RU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35FEB430-E580-4978-B131-9CD899867A37}" type="slidenum">
              <a:rPr/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DFE7C4"/>
            </a:gs>
          </a:gsLst>
          <a:path path="circle">
            <a:fillToRect l="25000" t="25000" r="75000" b="75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22"/>
          <p:cNvGrpSpPr/>
          <p:nvPr/>
        </p:nvGrpSpPr>
        <p:grpSpPr>
          <a:xfrm>
            <a:off x="0" y="228600"/>
            <a:ext cx="2851200" cy="6638400"/>
            <a:chOff x="0" y="228600"/>
            <a:chExt cx="2851200" cy="6638400"/>
          </a:xfrm>
        </p:grpSpPr>
        <p:sp>
          <p:nvSpPr>
            <p:cNvPr id="2" name="Freeform 11"/>
            <p:cNvSpPr/>
            <p:nvPr/>
          </p:nvSpPr>
          <p:spPr>
            <a:xfrm>
              <a:off x="0" y="2575080"/>
              <a:ext cx="100440" cy="625680"/>
            </a:xfrm>
            <a:custGeom>
              <a:avLst/>
              <a:gdLst>
                <a:gd name="textAreaLeft" fmla="*/ 0 w 100440"/>
                <a:gd name="textAreaRight" fmla="*/ 100800 w 100440"/>
                <a:gd name="textAreaTop" fmla="*/ 0 h 625680"/>
                <a:gd name="textAreaBottom" fmla="*/ 626040 h 625680"/>
              </a:gdLst>
              <a:ahLst/>
              <a:cxnLst/>
              <a:rect l="textAreaLeft" t="textAreaTop" r="textAreaRight" b="textAreaBottom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ru-RU" sz="1800" b="0" strike="noStrike" spc="-1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3" name="Freeform 12"/>
            <p:cNvSpPr/>
            <p:nvPr/>
          </p:nvSpPr>
          <p:spPr>
            <a:xfrm>
              <a:off x="128520" y="3156480"/>
              <a:ext cx="646200" cy="2322000"/>
            </a:xfrm>
            <a:custGeom>
              <a:avLst/>
              <a:gdLst>
                <a:gd name="textAreaLeft" fmla="*/ 0 w 646200"/>
                <a:gd name="textAreaRight" fmla="*/ 646560 w 646200"/>
                <a:gd name="textAreaTop" fmla="*/ 0 h 2322000"/>
                <a:gd name="textAreaBottom" fmla="*/ 2322360 h 2322000"/>
              </a:gdLst>
              <a:ahLst/>
              <a:cxnLst/>
              <a:rect l="textAreaLeft" t="textAreaTop" r="textAreaRight" b="textAreaBottom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ru-RU" sz="1800" b="0" strike="noStrike" spc="-1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4" name="Freeform 13"/>
            <p:cNvSpPr/>
            <p:nvPr/>
          </p:nvSpPr>
          <p:spPr>
            <a:xfrm>
              <a:off x="807120" y="5447160"/>
              <a:ext cx="609120" cy="1419840"/>
            </a:xfrm>
            <a:custGeom>
              <a:avLst/>
              <a:gdLst>
                <a:gd name="textAreaLeft" fmla="*/ 0 w 609120"/>
                <a:gd name="textAreaRight" fmla="*/ 609480 w 609120"/>
                <a:gd name="textAreaTop" fmla="*/ 0 h 1419840"/>
                <a:gd name="textAreaBottom" fmla="*/ 1420200 h 1419840"/>
              </a:gdLst>
              <a:ahLst/>
              <a:cxnLst/>
              <a:rect l="textAreaLeft" t="textAreaTop" r="textAreaRight" b="textAreaBottom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ru-RU" sz="1800" b="0" strike="noStrike" spc="-1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5" name="Freeform 14"/>
            <p:cNvSpPr/>
            <p:nvPr/>
          </p:nvSpPr>
          <p:spPr>
            <a:xfrm>
              <a:off x="959760" y="6503760"/>
              <a:ext cx="171000" cy="363240"/>
            </a:xfrm>
            <a:custGeom>
              <a:avLst/>
              <a:gdLst>
                <a:gd name="textAreaLeft" fmla="*/ 0 w 171000"/>
                <a:gd name="textAreaRight" fmla="*/ 171360 w 171000"/>
                <a:gd name="textAreaTop" fmla="*/ 0 h 363240"/>
                <a:gd name="textAreaBottom" fmla="*/ 363600 h 363240"/>
              </a:gdLst>
              <a:ahLst/>
              <a:cxnLst/>
              <a:rect l="textAreaLeft" t="textAreaTop" r="textAreaRight" b="textAreaBottom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ru-RU" sz="1800" b="0" strike="noStrike" spc="-1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6" name="Freeform 15"/>
            <p:cNvSpPr/>
            <p:nvPr/>
          </p:nvSpPr>
          <p:spPr>
            <a:xfrm>
              <a:off x="100800" y="3201120"/>
              <a:ext cx="821520" cy="3328200"/>
            </a:xfrm>
            <a:custGeom>
              <a:avLst/>
              <a:gdLst>
                <a:gd name="textAreaLeft" fmla="*/ 0 w 821520"/>
                <a:gd name="textAreaRight" fmla="*/ 821880 w 821520"/>
                <a:gd name="textAreaTop" fmla="*/ 0 h 3328200"/>
                <a:gd name="textAreaBottom" fmla="*/ 3328560 h 3328200"/>
              </a:gdLst>
              <a:ahLst/>
              <a:cxnLst/>
              <a:rect l="textAreaLeft" t="textAreaTop" r="textAreaRight" b="textAreaBottom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ru-RU" sz="1800" b="0" strike="noStrike" spc="-1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7" name="Freeform 16"/>
            <p:cNvSpPr/>
            <p:nvPr/>
          </p:nvSpPr>
          <p:spPr>
            <a:xfrm>
              <a:off x="22320" y="228600"/>
              <a:ext cx="105840" cy="2927520"/>
            </a:xfrm>
            <a:custGeom>
              <a:avLst/>
              <a:gdLst>
                <a:gd name="textAreaLeft" fmla="*/ 0 w 105840"/>
                <a:gd name="textAreaRight" fmla="*/ 106200 w 105840"/>
                <a:gd name="textAreaTop" fmla="*/ 0 h 2927520"/>
                <a:gd name="textAreaBottom" fmla="*/ 2927880 h 2927520"/>
              </a:gdLst>
              <a:ahLst/>
              <a:cxnLst/>
              <a:rect l="textAreaLeft" t="textAreaTop" r="textAreaRight" b="textAreaBottom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ru-RU" sz="1800" b="0" strike="noStrike" spc="-1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8" name="Freeform 17"/>
            <p:cNvSpPr/>
            <p:nvPr/>
          </p:nvSpPr>
          <p:spPr>
            <a:xfrm>
              <a:off x="78120" y="2944080"/>
              <a:ext cx="77760" cy="493560"/>
            </a:xfrm>
            <a:custGeom>
              <a:avLst/>
              <a:gdLst>
                <a:gd name="textAreaLeft" fmla="*/ 0 w 77760"/>
                <a:gd name="textAreaRight" fmla="*/ 78120 w 77760"/>
                <a:gd name="textAreaTop" fmla="*/ 0 h 493560"/>
                <a:gd name="textAreaBottom" fmla="*/ 493920 h 493560"/>
              </a:gdLst>
              <a:ahLst/>
              <a:cxnLst/>
              <a:rect l="textAreaLeft" t="textAreaTop" r="textAreaRight" b="textAreaBottom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ru-RU" sz="1800" b="0" strike="noStrike" spc="-1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9" name="Freeform 18"/>
            <p:cNvSpPr/>
            <p:nvPr/>
          </p:nvSpPr>
          <p:spPr>
            <a:xfrm>
              <a:off x="769680" y="5478840"/>
              <a:ext cx="189720" cy="1024560"/>
            </a:xfrm>
            <a:custGeom>
              <a:avLst/>
              <a:gdLst>
                <a:gd name="textAreaLeft" fmla="*/ 0 w 189720"/>
                <a:gd name="textAreaRight" fmla="*/ 190080 w 189720"/>
                <a:gd name="textAreaTop" fmla="*/ 0 h 1024560"/>
                <a:gd name="textAreaBottom" fmla="*/ 1024920 h 1024560"/>
              </a:gdLst>
              <a:ahLst/>
              <a:cxnLst/>
              <a:rect l="textAreaLeft" t="textAreaTop" r="textAreaRight" b="textAreaBottom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ru-RU" sz="1800" b="0" strike="noStrike" spc="-1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10" name="Freeform 19"/>
            <p:cNvSpPr/>
            <p:nvPr/>
          </p:nvSpPr>
          <p:spPr>
            <a:xfrm>
              <a:off x="775440" y="1398960"/>
              <a:ext cx="2075760" cy="4047840"/>
            </a:xfrm>
            <a:custGeom>
              <a:avLst/>
              <a:gdLst>
                <a:gd name="textAreaLeft" fmla="*/ 0 w 2075760"/>
                <a:gd name="textAreaRight" fmla="*/ 2076120 w 2075760"/>
                <a:gd name="textAreaTop" fmla="*/ 0 h 4047840"/>
                <a:gd name="textAreaBottom" fmla="*/ 4048200 h 4047840"/>
              </a:gdLst>
              <a:ahLst/>
              <a:cxnLst/>
              <a:rect l="textAreaLeft" t="textAreaTop" r="textAreaRight" b="textAreaBottom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ru-RU" sz="1800" b="0" strike="noStrike" spc="-1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11" name="Freeform 20"/>
            <p:cNvSpPr/>
            <p:nvPr/>
          </p:nvSpPr>
          <p:spPr>
            <a:xfrm>
              <a:off x="922680" y="6530040"/>
              <a:ext cx="161640" cy="336960"/>
            </a:xfrm>
            <a:custGeom>
              <a:avLst/>
              <a:gdLst>
                <a:gd name="textAreaLeft" fmla="*/ 0 w 161640"/>
                <a:gd name="textAreaRight" fmla="*/ 162000 w 161640"/>
                <a:gd name="textAreaTop" fmla="*/ 0 h 336960"/>
                <a:gd name="textAreaBottom" fmla="*/ 337320 h 336960"/>
              </a:gdLst>
              <a:ahLst/>
              <a:cxnLst/>
              <a:rect l="textAreaLeft" t="textAreaTop" r="textAreaRight" b="textAreaBottom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ru-RU" sz="1800" b="0" strike="noStrike" spc="-1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12" name="Freeform 21"/>
            <p:cNvSpPr/>
            <p:nvPr/>
          </p:nvSpPr>
          <p:spPr>
            <a:xfrm>
              <a:off x="769680" y="5359320"/>
              <a:ext cx="37080" cy="221400"/>
            </a:xfrm>
            <a:custGeom>
              <a:avLst/>
              <a:gdLst>
                <a:gd name="textAreaLeft" fmla="*/ 0 w 37080"/>
                <a:gd name="textAreaRight" fmla="*/ 37440 w 37080"/>
                <a:gd name="textAreaTop" fmla="*/ 0 h 221400"/>
                <a:gd name="textAreaBottom" fmla="*/ 221760 h 221400"/>
              </a:gdLst>
              <a:ahLst/>
              <a:cxnLst/>
              <a:rect l="textAreaLeft" t="textAreaTop" r="textAreaRight" b="textAreaBottom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ru-RU" sz="1800" b="0" strike="noStrike" spc="-1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13" name="Freeform 22"/>
            <p:cNvSpPr/>
            <p:nvPr/>
          </p:nvSpPr>
          <p:spPr>
            <a:xfrm>
              <a:off x="849960" y="6244560"/>
              <a:ext cx="238320" cy="622080"/>
            </a:xfrm>
            <a:custGeom>
              <a:avLst/>
              <a:gdLst>
                <a:gd name="textAreaLeft" fmla="*/ 0 w 238320"/>
                <a:gd name="textAreaRight" fmla="*/ 238680 w 238320"/>
                <a:gd name="textAreaTop" fmla="*/ 0 h 622080"/>
                <a:gd name="textAreaBottom" fmla="*/ 622440 h 622080"/>
              </a:gdLst>
              <a:ahLst/>
              <a:cxnLst/>
              <a:rect l="textAreaLeft" t="textAreaTop" r="textAreaRight" b="textAreaBottom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ru-RU" sz="1800" b="0" strike="noStrike" spc="-1">
                <a:solidFill>
                  <a:srgbClr val="000000"/>
                </a:solidFill>
                <a:latin typeface="Arial" panose="020B0604020202020204"/>
              </a:endParaRPr>
            </a:p>
          </p:txBody>
        </p:sp>
      </p:grpSp>
      <p:grpSp>
        <p:nvGrpSpPr>
          <p:cNvPr id="14" name="Group 9"/>
          <p:cNvGrpSpPr/>
          <p:nvPr/>
        </p:nvGrpSpPr>
        <p:grpSpPr>
          <a:xfrm>
            <a:off x="27360" y="-720"/>
            <a:ext cx="2356200" cy="6853680"/>
            <a:chOff x="27360" y="-720"/>
            <a:chExt cx="2356200" cy="6853680"/>
          </a:xfrm>
        </p:grpSpPr>
        <p:sp>
          <p:nvSpPr>
            <p:cNvPr id="15" name="Freeform 27"/>
            <p:cNvSpPr/>
            <p:nvPr/>
          </p:nvSpPr>
          <p:spPr>
            <a:xfrm>
              <a:off x="27360" y="-720"/>
              <a:ext cx="493920" cy="4400640"/>
            </a:xfrm>
            <a:custGeom>
              <a:avLst/>
              <a:gdLst>
                <a:gd name="textAreaLeft" fmla="*/ 0 w 493920"/>
                <a:gd name="textAreaRight" fmla="*/ 494280 w 493920"/>
                <a:gd name="textAreaTop" fmla="*/ 0 h 4400640"/>
                <a:gd name="textAreaBottom" fmla="*/ 4401000 h 4400640"/>
              </a:gdLst>
              <a:ahLst/>
              <a:cxnLst/>
              <a:rect l="textAreaLeft" t="textAreaTop" r="textAreaRight" b="textAreaBottom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ru-RU" sz="1800" b="0" strike="noStrike" spc="-1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16" name="Freeform 28"/>
            <p:cNvSpPr/>
            <p:nvPr/>
          </p:nvSpPr>
          <p:spPr>
            <a:xfrm>
              <a:off x="550440" y="4316400"/>
              <a:ext cx="423000" cy="1580400"/>
            </a:xfrm>
            <a:custGeom>
              <a:avLst/>
              <a:gdLst>
                <a:gd name="textAreaLeft" fmla="*/ 0 w 423000"/>
                <a:gd name="textAreaRight" fmla="*/ 423360 w 423000"/>
                <a:gd name="textAreaTop" fmla="*/ 0 h 1580400"/>
                <a:gd name="textAreaBottom" fmla="*/ 1580760 h 1580400"/>
              </a:gdLst>
              <a:ahLst/>
              <a:cxnLst/>
              <a:rect l="textAreaLeft" t="textAreaTop" r="textAreaRight" b="textAreaBottom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ru-RU" sz="1800" b="0" strike="noStrike" spc="-1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17" name="Freeform 29"/>
            <p:cNvSpPr/>
            <p:nvPr/>
          </p:nvSpPr>
          <p:spPr>
            <a:xfrm>
              <a:off x="1006200" y="5862600"/>
              <a:ext cx="430560" cy="990360"/>
            </a:xfrm>
            <a:custGeom>
              <a:avLst/>
              <a:gdLst>
                <a:gd name="textAreaLeft" fmla="*/ 0 w 430560"/>
                <a:gd name="textAreaRight" fmla="*/ 430920 w 430560"/>
                <a:gd name="textAreaTop" fmla="*/ 0 h 990360"/>
                <a:gd name="textAreaBottom" fmla="*/ 990720 h 990360"/>
              </a:gdLst>
              <a:ahLst/>
              <a:cxnLst/>
              <a:rect l="textAreaLeft" t="textAreaTop" r="textAreaRight" b="textAreaBottom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ru-RU" sz="1800" b="0" strike="noStrike" spc="-1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18" name="Freeform 30"/>
            <p:cNvSpPr/>
            <p:nvPr/>
          </p:nvSpPr>
          <p:spPr>
            <a:xfrm>
              <a:off x="521640" y="4364280"/>
              <a:ext cx="551520" cy="2235600"/>
            </a:xfrm>
            <a:custGeom>
              <a:avLst/>
              <a:gdLst>
                <a:gd name="textAreaLeft" fmla="*/ 0 w 551520"/>
                <a:gd name="textAreaRight" fmla="*/ 551880 w 551520"/>
                <a:gd name="textAreaTop" fmla="*/ 0 h 2235600"/>
                <a:gd name="textAreaBottom" fmla="*/ 2235960 h 2235600"/>
              </a:gdLst>
              <a:ahLst/>
              <a:cxnLst/>
              <a:rect l="textAreaLeft" t="textAreaTop" r="textAreaRight" b="textAreaBottom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ru-RU" sz="1800" b="0" strike="noStrike" spc="-1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19" name="Freeform 31"/>
            <p:cNvSpPr/>
            <p:nvPr/>
          </p:nvSpPr>
          <p:spPr>
            <a:xfrm>
              <a:off x="468000" y="1289160"/>
              <a:ext cx="173880" cy="3026880"/>
            </a:xfrm>
            <a:custGeom>
              <a:avLst/>
              <a:gdLst>
                <a:gd name="textAreaLeft" fmla="*/ 0 w 173880"/>
                <a:gd name="textAreaRight" fmla="*/ 174240 w 173880"/>
                <a:gd name="textAreaTop" fmla="*/ 0 h 3026880"/>
                <a:gd name="textAreaBottom" fmla="*/ 3027240 h 3026880"/>
              </a:gdLst>
              <a:ahLst/>
              <a:cxnLst/>
              <a:rect l="textAreaLeft" t="textAreaTop" r="textAreaRight" b="textAreaBottom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ru-RU" sz="1800" b="0" strike="noStrike" spc="-1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20" name="Freeform 32"/>
            <p:cNvSpPr/>
            <p:nvPr/>
          </p:nvSpPr>
          <p:spPr>
            <a:xfrm>
              <a:off x="1111680" y="6571440"/>
              <a:ext cx="133920" cy="281160"/>
            </a:xfrm>
            <a:custGeom>
              <a:avLst/>
              <a:gdLst>
                <a:gd name="textAreaLeft" fmla="*/ 0 w 133920"/>
                <a:gd name="textAreaRight" fmla="*/ 134280 w 133920"/>
                <a:gd name="textAreaTop" fmla="*/ 0 h 281160"/>
                <a:gd name="textAreaBottom" fmla="*/ 281520 h 281160"/>
              </a:gdLst>
              <a:ahLst/>
              <a:cxnLst/>
              <a:rect l="textAreaLeft" t="textAreaTop" r="textAreaRight" b="textAreaBottom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ru-RU" sz="1800" b="0" strike="noStrike" spc="-1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21" name="Freeform 33"/>
            <p:cNvSpPr/>
            <p:nvPr/>
          </p:nvSpPr>
          <p:spPr>
            <a:xfrm>
              <a:off x="502560" y="4107600"/>
              <a:ext cx="82080" cy="511200"/>
            </a:xfrm>
            <a:custGeom>
              <a:avLst/>
              <a:gdLst>
                <a:gd name="textAreaLeft" fmla="*/ 0 w 82080"/>
                <a:gd name="textAreaRight" fmla="*/ 82440 w 82080"/>
                <a:gd name="textAreaTop" fmla="*/ 0 h 511200"/>
                <a:gd name="textAreaBottom" fmla="*/ 511560 h 511200"/>
              </a:gdLst>
              <a:ahLst/>
              <a:cxnLst/>
              <a:rect l="textAreaLeft" t="textAreaTop" r="textAreaRight" b="textAreaBottom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ru-RU" sz="1800" b="0" strike="noStrike" spc="-1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22" name="Freeform 34"/>
            <p:cNvSpPr/>
            <p:nvPr/>
          </p:nvSpPr>
          <p:spPr>
            <a:xfrm>
              <a:off x="973800" y="3145680"/>
              <a:ext cx="1409760" cy="2716560"/>
            </a:xfrm>
            <a:custGeom>
              <a:avLst/>
              <a:gdLst>
                <a:gd name="textAreaLeft" fmla="*/ 0 w 1409760"/>
                <a:gd name="textAreaRight" fmla="*/ 1410120 w 1409760"/>
                <a:gd name="textAreaTop" fmla="*/ 0 h 2716560"/>
                <a:gd name="textAreaBottom" fmla="*/ 2716920 h 2716560"/>
              </a:gdLst>
              <a:ahLst/>
              <a:cxnLst/>
              <a:rect l="textAreaLeft" t="textAreaTop" r="textAreaRight" b="textAreaBottom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ru-RU" sz="1800" b="0" strike="noStrike" spc="-1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23" name="Freeform 35"/>
            <p:cNvSpPr/>
            <p:nvPr/>
          </p:nvSpPr>
          <p:spPr>
            <a:xfrm>
              <a:off x="1073520" y="6600240"/>
              <a:ext cx="120240" cy="252720"/>
            </a:xfrm>
            <a:custGeom>
              <a:avLst/>
              <a:gdLst>
                <a:gd name="textAreaLeft" fmla="*/ 0 w 120240"/>
                <a:gd name="textAreaRight" fmla="*/ 120600 w 120240"/>
                <a:gd name="textAreaTop" fmla="*/ 0 h 252720"/>
                <a:gd name="textAreaBottom" fmla="*/ 253080 h 252720"/>
              </a:gdLst>
              <a:ahLst/>
              <a:cxnLst/>
              <a:rect l="textAreaLeft" t="textAreaTop" r="textAreaRight" b="textAreaBottom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ru-RU" sz="1800" b="0" strike="noStrike" spc="-1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24" name="Freeform 36"/>
            <p:cNvSpPr/>
            <p:nvPr/>
          </p:nvSpPr>
          <p:spPr>
            <a:xfrm>
              <a:off x="973800" y="5897160"/>
              <a:ext cx="137520" cy="673920"/>
            </a:xfrm>
            <a:custGeom>
              <a:avLst/>
              <a:gdLst>
                <a:gd name="textAreaLeft" fmla="*/ 0 w 137520"/>
                <a:gd name="textAreaRight" fmla="*/ 137880 w 137520"/>
                <a:gd name="textAreaTop" fmla="*/ 0 h 673920"/>
                <a:gd name="textAreaBottom" fmla="*/ 674280 h 673920"/>
              </a:gdLst>
              <a:ahLst/>
              <a:cxnLst/>
              <a:rect l="textAreaLeft" t="textAreaTop" r="textAreaRight" b="textAreaBottom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ru-RU" sz="1800" b="0" strike="noStrike" spc="-1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25" name="Freeform 37"/>
            <p:cNvSpPr/>
            <p:nvPr/>
          </p:nvSpPr>
          <p:spPr>
            <a:xfrm>
              <a:off x="973800" y="5772600"/>
              <a:ext cx="37800" cy="227520"/>
            </a:xfrm>
            <a:custGeom>
              <a:avLst/>
              <a:gdLst>
                <a:gd name="textAreaLeft" fmla="*/ 0 w 37800"/>
                <a:gd name="textAreaRight" fmla="*/ 38160 w 37800"/>
                <a:gd name="textAreaTop" fmla="*/ 0 h 227520"/>
                <a:gd name="textAreaBottom" fmla="*/ 227880 h 227520"/>
              </a:gdLst>
              <a:ahLst/>
              <a:cxnLst/>
              <a:rect l="textAreaLeft" t="textAreaTop" r="textAreaRight" b="textAreaBottom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ru-RU" sz="1800" b="0" strike="noStrike" spc="-1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26" name="Freeform 38"/>
            <p:cNvSpPr/>
            <p:nvPr/>
          </p:nvSpPr>
          <p:spPr>
            <a:xfrm>
              <a:off x="1006200" y="6322680"/>
              <a:ext cx="210240" cy="530280"/>
            </a:xfrm>
            <a:custGeom>
              <a:avLst/>
              <a:gdLst>
                <a:gd name="textAreaLeft" fmla="*/ 0 w 210240"/>
                <a:gd name="textAreaRight" fmla="*/ 210600 w 210240"/>
                <a:gd name="textAreaTop" fmla="*/ 0 h 530280"/>
                <a:gd name="textAreaBottom" fmla="*/ 530640 h 530280"/>
              </a:gdLst>
              <a:ahLst/>
              <a:cxnLst/>
              <a:rect l="textAreaLeft" t="textAreaTop" r="textAreaRight" b="textAreaBottom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ru-RU" sz="1800" b="0" strike="noStrike" spc="-1">
                <a:solidFill>
                  <a:srgbClr val="000000"/>
                </a:solidFill>
                <a:latin typeface="Arial" panose="020B0604020202020204"/>
              </a:endParaRPr>
            </a:p>
          </p:txBody>
        </p:sp>
      </p:grpSp>
      <p:sp>
        <p:nvSpPr>
          <p:cNvPr id="27" name="Rectangle 6"/>
          <p:cNvSpPr/>
          <p:nvPr/>
        </p:nvSpPr>
        <p:spPr>
          <a:xfrm>
            <a:off x="0" y="0"/>
            <a:ext cx="182520" cy="685764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38160" dist="25560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2589120" y="2514600"/>
            <a:ext cx="8915040" cy="226260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/>
          </a:bodyPr>
          <a:lstStyle/>
          <a:p>
            <a:pPr indent="0">
              <a:lnSpc>
                <a:spcPct val="100000"/>
              </a:lnSpc>
              <a:buNone/>
            </a:pPr>
            <a:r>
              <a:rPr lang="ru-RU" sz="5400" b="0" strike="noStrike" spc="-1">
                <a:solidFill>
                  <a:srgbClr val="262626"/>
                </a:solidFill>
                <a:latin typeface="Century Gothic"/>
              </a:rPr>
              <a:t>Образец заголовка</a:t>
            </a:r>
            <a:endParaRPr lang="ru-RU" sz="5400" b="0" strike="noStrike" spc="-1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dt" idx="1"/>
          </p:nvPr>
        </p:nvSpPr>
        <p:spPr>
          <a:xfrm>
            <a:off x="10361520" y="6130440"/>
            <a:ext cx="1145880" cy="3700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 panose="02020603050405020304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 panose="02020603050405020304"/>
              </a:rPr>
              <a:t>&lt;дата/время&gt;</a:t>
            </a:r>
          </a:p>
        </p:txBody>
      </p:sp>
      <p:sp>
        <p:nvSpPr>
          <p:cNvPr id="30" name="PlaceHolder 3"/>
          <p:cNvSpPr>
            <a:spLocks noGrp="1"/>
          </p:cNvSpPr>
          <p:nvPr>
            <p:ph type="ftr" idx="2"/>
          </p:nvPr>
        </p:nvSpPr>
        <p:spPr>
          <a:xfrm>
            <a:off x="2589120" y="6135840"/>
            <a:ext cx="76197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buNone/>
              <a:defRPr lang="ru-RU" sz="1400" b="0" strike="noStrike" spc="-1">
                <a:solidFill>
                  <a:srgbClr val="000000"/>
                </a:solidFill>
                <a:latin typeface="Times New Roman" panose="02020603050405020304"/>
              </a:defRPr>
            </a:lvl1pPr>
          </a:lstStyle>
          <a:p>
            <a:pPr indent="0" algn="ctr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 panose="02020603050405020304"/>
              </a:rPr>
              <a:t>&lt;нижний колонтитул&gt;</a:t>
            </a:r>
          </a:p>
        </p:txBody>
      </p:sp>
      <p:sp>
        <p:nvSpPr>
          <p:cNvPr id="31" name="Freeform 6"/>
          <p:cNvSpPr/>
          <p:nvPr/>
        </p:nvSpPr>
        <p:spPr>
          <a:xfrm>
            <a:off x="0" y="4323960"/>
            <a:ext cx="1744200" cy="778320"/>
          </a:xfrm>
          <a:custGeom>
            <a:avLst/>
            <a:gdLst>
              <a:gd name="textAreaLeft" fmla="*/ 0 w 1744200"/>
              <a:gd name="textAreaRight" fmla="*/ 1744560 w 1744200"/>
              <a:gd name="textAreaTop" fmla="*/ 0 h 778320"/>
              <a:gd name="textAreaBottom" fmla="*/ 778680 h 778320"/>
            </a:gdLst>
            <a:ahLst/>
            <a:cxnLst/>
            <a:rect l="textAreaLeft" t="textAreaTop" r="textAreaRight" b="textAreaBottom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sldNum" idx="3"/>
          </p:nvPr>
        </p:nvSpPr>
        <p:spPr>
          <a:xfrm>
            <a:off x="531720" y="4529520"/>
            <a:ext cx="77940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indent="0">
              <a:buNone/>
            </a:pPr>
            <a:endParaRPr lang="ru-RU" sz="2000" b="0" strike="noStrike" spc="-1">
              <a:solidFill>
                <a:srgbClr val="000000"/>
              </a:solidFill>
              <a:latin typeface="Times New Roman" panose="02020603050405020304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1800" indent="-323850">
              <a:spcBef>
                <a:spcPts val="141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ru-RU" sz="1800" b="0" strike="noStrike" spc="-1">
                <a:solidFill>
                  <a:srgbClr val="404040"/>
                </a:solidFill>
                <a:latin typeface="Century Gothic"/>
              </a:rPr>
              <a:t>Для правки структуры щёлкните мышью</a:t>
            </a:r>
          </a:p>
          <a:p>
            <a:pPr marL="864235" lvl="1" indent="-323850">
              <a:spcBef>
                <a:spcPts val="1135"/>
              </a:spcBef>
              <a:buClr>
                <a:srgbClr val="000000"/>
              </a:buClr>
              <a:buSzPct val="75000"/>
              <a:buFont typeface="Symbol" panose="05050102010706020507" charset="2"/>
              <a:buChar char=""/>
            </a:pPr>
            <a:r>
              <a:rPr lang="ru-RU" sz="1400" b="0" strike="noStrike" spc="-1">
                <a:solidFill>
                  <a:srgbClr val="404040"/>
                </a:solidFill>
                <a:latin typeface="Century Gothic"/>
              </a:rPr>
              <a:t>Второй уровень структуры</a:t>
            </a:r>
          </a:p>
          <a:p>
            <a:pPr marL="1296035" lvl="2" indent="-288290">
              <a:spcBef>
                <a:spcPts val="850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ru-RU" sz="1200" b="0" strike="noStrike" spc="-1">
                <a:solidFill>
                  <a:srgbClr val="404040"/>
                </a:solidFill>
                <a:latin typeface="Century Gothic"/>
              </a:rPr>
              <a:t>Третий уровень структуры</a:t>
            </a:r>
          </a:p>
          <a:p>
            <a:pPr marL="1727835" lvl="3" indent="-215900">
              <a:spcBef>
                <a:spcPts val="565"/>
              </a:spcBef>
              <a:buClr>
                <a:srgbClr val="000000"/>
              </a:buClr>
              <a:buSzPct val="75000"/>
              <a:buFont typeface="Symbol" panose="05050102010706020507" charset="2"/>
              <a:buChar char=""/>
            </a:pPr>
            <a:r>
              <a:rPr lang="ru-RU" sz="1200" b="0" strike="noStrike" spc="-1">
                <a:solidFill>
                  <a:srgbClr val="404040"/>
                </a:solidFill>
                <a:latin typeface="Century Gothic"/>
              </a:rPr>
              <a:t>Четвёртый уровень структуры</a:t>
            </a:r>
          </a:p>
          <a:p>
            <a:pPr marL="2160270" lvl="4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ru-RU" sz="2000" b="0" strike="noStrike" spc="-1">
                <a:solidFill>
                  <a:srgbClr val="404040"/>
                </a:solidFill>
                <a:latin typeface="Century Gothic"/>
              </a:rPr>
              <a:t>Пятый уровень структуры</a:t>
            </a:r>
          </a:p>
          <a:p>
            <a:pPr marL="2592070" lvl="5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ru-RU" sz="2000" b="0" strike="noStrike" spc="-1">
                <a:solidFill>
                  <a:srgbClr val="404040"/>
                </a:solidFill>
                <a:latin typeface="Century Gothic"/>
              </a:rPr>
              <a:t>Шестой уровень структуры</a:t>
            </a:r>
          </a:p>
          <a:p>
            <a:pPr marL="3023870" lvl="6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ru-RU" sz="2000" b="0" strike="noStrike" spc="-1">
                <a:solidFill>
                  <a:srgbClr val="404040"/>
                </a:solidFill>
                <a:latin typeface="Century Gothic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DFE7C4"/>
            </a:gs>
          </a:gsLst>
          <a:path path="circle">
            <a:fillToRect l="25000" t="25000" r="75000" b="75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Group 22"/>
          <p:cNvGrpSpPr/>
          <p:nvPr/>
        </p:nvGrpSpPr>
        <p:grpSpPr>
          <a:xfrm>
            <a:off x="0" y="228600"/>
            <a:ext cx="2851200" cy="6638400"/>
            <a:chOff x="0" y="228600"/>
            <a:chExt cx="2851200" cy="6638400"/>
          </a:xfrm>
        </p:grpSpPr>
        <p:sp>
          <p:nvSpPr>
            <p:cNvPr id="70" name="Freeform 11"/>
            <p:cNvSpPr/>
            <p:nvPr/>
          </p:nvSpPr>
          <p:spPr>
            <a:xfrm>
              <a:off x="0" y="2575080"/>
              <a:ext cx="100440" cy="625680"/>
            </a:xfrm>
            <a:custGeom>
              <a:avLst/>
              <a:gdLst>
                <a:gd name="textAreaLeft" fmla="*/ 0 w 100440"/>
                <a:gd name="textAreaRight" fmla="*/ 100800 w 100440"/>
                <a:gd name="textAreaTop" fmla="*/ 0 h 625680"/>
                <a:gd name="textAreaBottom" fmla="*/ 626040 h 625680"/>
              </a:gdLst>
              <a:ahLst/>
              <a:cxnLst/>
              <a:rect l="textAreaLeft" t="textAreaTop" r="textAreaRight" b="textAreaBottom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ru-RU" sz="1800" b="0" strike="noStrike" spc="-1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71" name="Freeform 12"/>
            <p:cNvSpPr/>
            <p:nvPr/>
          </p:nvSpPr>
          <p:spPr>
            <a:xfrm>
              <a:off x="128520" y="3156480"/>
              <a:ext cx="646200" cy="2322000"/>
            </a:xfrm>
            <a:custGeom>
              <a:avLst/>
              <a:gdLst>
                <a:gd name="textAreaLeft" fmla="*/ 0 w 646200"/>
                <a:gd name="textAreaRight" fmla="*/ 646560 w 646200"/>
                <a:gd name="textAreaTop" fmla="*/ 0 h 2322000"/>
                <a:gd name="textAreaBottom" fmla="*/ 2322360 h 2322000"/>
              </a:gdLst>
              <a:ahLst/>
              <a:cxnLst/>
              <a:rect l="textAreaLeft" t="textAreaTop" r="textAreaRight" b="textAreaBottom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ru-RU" sz="1800" b="0" strike="noStrike" spc="-1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72" name="Freeform 13"/>
            <p:cNvSpPr/>
            <p:nvPr/>
          </p:nvSpPr>
          <p:spPr>
            <a:xfrm>
              <a:off x="807120" y="5447160"/>
              <a:ext cx="609120" cy="1419840"/>
            </a:xfrm>
            <a:custGeom>
              <a:avLst/>
              <a:gdLst>
                <a:gd name="textAreaLeft" fmla="*/ 0 w 609120"/>
                <a:gd name="textAreaRight" fmla="*/ 609480 w 609120"/>
                <a:gd name="textAreaTop" fmla="*/ 0 h 1419840"/>
                <a:gd name="textAreaBottom" fmla="*/ 1420200 h 1419840"/>
              </a:gdLst>
              <a:ahLst/>
              <a:cxnLst/>
              <a:rect l="textAreaLeft" t="textAreaTop" r="textAreaRight" b="textAreaBottom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ru-RU" sz="1800" b="0" strike="noStrike" spc="-1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73" name="Freeform 14"/>
            <p:cNvSpPr/>
            <p:nvPr/>
          </p:nvSpPr>
          <p:spPr>
            <a:xfrm>
              <a:off x="959760" y="6503760"/>
              <a:ext cx="171000" cy="363240"/>
            </a:xfrm>
            <a:custGeom>
              <a:avLst/>
              <a:gdLst>
                <a:gd name="textAreaLeft" fmla="*/ 0 w 171000"/>
                <a:gd name="textAreaRight" fmla="*/ 171360 w 171000"/>
                <a:gd name="textAreaTop" fmla="*/ 0 h 363240"/>
                <a:gd name="textAreaBottom" fmla="*/ 363600 h 363240"/>
              </a:gdLst>
              <a:ahLst/>
              <a:cxnLst/>
              <a:rect l="textAreaLeft" t="textAreaTop" r="textAreaRight" b="textAreaBottom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ru-RU" sz="1800" b="0" strike="noStrike" spc="-1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74" name="Freeform 15"/>
            <p:cNvSpPr/>
            <p:nvPr/>
          </p:nvSpPr>
          <p:spPr>
            <a:xfrm>
              <a:off x="100800" y="3201120"/>
              <a:ext cx="821520" cy="3328200"/>
            </a:xfrm>
            <a:custGeom>
              <a:avLst/>
              <a:gdLst>
                <a:gd name="textAreaLeft" fmla="*/ 0 w 821520"/>
                <a:gd name="textAreaRight" fmla="*/ 821880 w 821520"/>
                <a:gd name="textAreaTop" fmla="*/ 0 h 3328200"/>
                <a:gd name="textAreaBottom" fmla="*/ 3328560 h 3328200"/>
              </a:gdLst>
              <a:ahLst/>
              <a:cxnLst/>
              <a:rect l="textAreaLeft" t="textAreaTop" r="textAreaRight" b="textAreaBottom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ru-RU" sz="1800" b="0" strike="noStrike" spc="-1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75" name="Freeform 16"/>
            <p:cNvSpPr/>
            <p:nvPr/>
          </p:nvSpPr>
          <p:spPr>
            <a:xfrm>
              <a:off x="22320" y="228600"/>
              <a:ext cx="105840" cy="2927520"/>
            </a:xfrm>
            <a:custGeom>
              <a:avLst/>
              <a:gdLst>
                <a:gd name="textAreaLeft" fmla="*/ 0 w 105840"/>
                <a:gd name="textAreaRight" fmla="*/ 106200 w 105840"/>
                <a:gd name="textAreaTop" fmla="*/ 0 h 2927520"/>
                <a:gd name="textAreaBottom" fmla="*/ 2927880 h 2927520"/>
              </a:gdLst>
              <a:ahLst/>
              <a:cxnLst/>
              <a:rect l="textAreaLeft" t="textAreaTop" r="textAreaRight" b="textAreaBottom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ru-RU" sz="1800" b="0" strike="noStrike" spc="-1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76" name="Freeform 17"/>
            <p:cNvSpPr/>
            <p:nvPr/>
          </p:nvSpPr>
          <p:spPr>
            <a:xfrm>
              <a:off x="78120" y="2944080"/>
              <a:ext cx="77760" cy="493560"/>
            </a:xfrm>
            <a:custGeom>
              <a:avLst/>
              <a:gdLst>
                <a:gd name="textAreaLeft" fmla="*/ 0 w 77760"/>
                <a:gd name="textAreaRight" fmla="*/ 78120 w 77760"/>
                <a:gd name="textAreaTop" fmla="*/ 0 h 493560"/>
                <a:gd name="textAreaBottom" fmla="*/ 493920 h 493560"/>
              </a:gdLst>
              <a:ahLst/>
              <a:cxnLst/>
              <a:rect l="textAreaLeft" t="textAreaTop" r="textAreaRight" b="textAreaBottom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ru-RU" sz="1800" b="0" strike="noStrike" spc="-1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77" name="Freeform 18"/>
            <p:cNvSpPr/>
            <p:nvPr/>
          </p:nvSpPr>
          <p:spPr>
            <a:xfrm>
              <a:off x="769680" y="5478840"/>
              <a:ext cx="189720" cy="1024560"/>
            </a:xfrm>
            <a:custGeom>
              <a:avLst/>
              <a:gdLst>
                <a:gd name="textAreaLeft" fmla="*/ 0 w 189720"/>
                <a:gd name="textAreaRight" fmla="*/ 190080 w 189720"/>
                <a:gd name="textAreaTop" fmla="*/ 0 h 1024560"/>
                <a:gd name="textAreaBottom" fmla="*/ 1024920 h 1024560"/>
              </a:gdLst>
              <a:ahLst/>
              <a:cxnLst/>
              <a:rect l="textAreaLeft" t="textAreaTop" r="textAreaRight" b="textAreaBottom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ru-RU" sz="1800" b="0" strike="noStrike" spc="-1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78" name="Freeform 19"/>
            <p:cNvSpPr/>
            <p:nvPr/>
          </p:nvSpPr>
          <p:spPr>
            <a:xfrm>
              <a:off x="775440" y="1398960"/>
              <a:ext cx="2075760" cy="4047840"/>
            </a:xfrm>
            <a:custGeom>
              <a:avLst/>
              <a:gdLst>
                <a:gd name="textAreaLeft" fmla="*/ 0 w 2075760"/>
                <a:gd name="textAreaRight" fmla="*/ 2076120 w 2075760"/>
                <a:gd name="textAreaTop" fmla="*/ 0 h 4047840"/>
                <a:gd name="textAreaBottom" fmla="*/ 4048200 h 4047840"/>
              </a:gdLst>
              <a:ahLst/>
              <a:cxnLst/>
              <a:rect l="textAreaLeft" t="textAreaTop" r="textAreaRight" b="textAreaBottom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ru-RU" sz="1800" b="0" strike="noStrike" spc="-1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79" name="Freeform 20"/>
            <p:cNvSpPr/>
            <p:nvPr/>
          </p:nvSpPr>
          <p:spPr>
            <a:xfrm>
              <a:off x="922680" y="6530040"/>
              <a:ext cx="161640" cy="336960"/>
            </a:xfrm>
            <a:custGeom>
              <a:avLst/>
              <a:gdLst>
                <a:gd name="textAreaLeft" fmla="*/ 0 w 161640"/>
                <a:gd name="textAreaRight" fmla="*/ 162000 w 161640"/>
                <a:gd name="textAreaTop" fmla="*/ 0 h 336960"/>
                <a:gd name="textAreaBottom" fmla="*/ 337320 h 336960"/>
              </a:gdLst>
              <a:ahLst/>
              <a:cxnLst/>
              <a:rect l="textAreaLeft" t="textAreaTop" r="textAreaRight" b="textAreaBottom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ru-RU" sz="1800" b="0" strike="noStrike" spc="-1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80" name="Freeform 21"/>
            <p:cNvSpPr/>
            <p:nvPr/>
          </p:nvSpPr>
          <p:spPr>
            <a:xfrm>
              <a:off x="769680" y="5359320"/>
              <a:ext cx="37080" cy="221400"/>
            </a:xfrm>
            <a:custGeom>
              <a:avLst/>
              <a:gdLst>
                <a:gd name="textAreaLeft" fmla="*/ 0 w 37080"/>
                <a:gd name="textAreaRight" fmla="*/ 37440 w 37080"/>
                <a:gd name="textAreaTop" fmla="*/ 0 h 221400"/>
                <a:gd name="textAreaBottom" fmla="*/ 221760 h 221400"/>
              </a:gdLst>
              <a:ahLst/>
              <a:cxnLst/>
              <a:rect l="textAreaLeft" t="textAreaTop" r="textAreaRight" b="textAreaBottom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ru-RU" sz="1800" b="0" strike="noStrike" spc="-1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81" name="Freeform 22"/>
            <p:cNvSpPr/>
            <p:nvPr/>
          </p:nvSpPr>
          <p:spPr>
            <a:xfrm>
              <a:off x="849960" y="6244560"/>
              <a:ext cx="238320" cy="622080"/>
            </a:xfrm>
            <a:custGeom>
              <a:avLst/>
              <a:gdLst>
                <a:gd name="textAreaLeft" fmla="*/ 0 w 238320"/>
                <a:gd name="textAreaRight" fmla="*/ 238680 w 238320"/>
                <a:gd name="textAreaTop" fmla="*/ 0 h 622080"/>
                <a:gd name="textAreaBottom" fmla="*/ 622440 h 622080"/>
              </a:gdLst>
              <a:ahLst/>
              <a:cxnLst/>
              <a:rect l="textAreaLeft" t="textAreaTop" r="textAreaRight" b="textAreaBottom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ru-RU" sz="1800" b="0" strike="noStrike" spc="-1">
                <a:solidFill>
                  <a:srgbClr val="000000"/>
                </a:solidFill>
                <a:latin typeface="Arial" panose="020B0604020202020204"/>
              </a:endParaRPr>
            </a:p>
          </p:txBody>
        </p:sp>
      </p:grpSp>
      <p:grpSp>
        <p:nvGrpSpPr>
          <p:cNvPr id="82" name="Group 9"/>
          <p:cNvGrpSpPr/>
          <p:nvPr/>
        </p:nvGrpSpPr>
        <p:grpSpPr>
          <a:xfrm>
            <a:off x="27360" y="-720"/>
            <a:ext cx="2356200" cy="6853680"/>
            <a:chOff x="27360" y="-720"/>
            <a:chExt cx="2356200" cy="6853680"/>
          </a:xfrm>
        </p:grpSpPr>
        <p:sp>
          <p:nvSpPr>
            <p:cNvPr id="83" name="Freeform 27"/>
            <p:cNvSpPr/>
            <p:nvPr/>
          </p:nvSpPr>
          <p:spPr>
            <a:xfrm>
              <a:off x="27360" y="-720"/>
              <a:ext cx="493920" cy="4400640"/>
            </a:xfrm>
            <a:custGeom>
              <a:avLst/>
              <a:gdLst>
                <a:gd name="textAreaLeft" fmla="*/ 0 w 493920"/>
                <a:gd name="textAreaRight" fmla="*/ 494280 w 493920"/>
                <a:gd name="textAreaTop" fmla="*/ 0 h 4400640"/>
                <a:gd name="textAreaBottom" fmla="*/ 4401000 h 4400640"/>
              </a:gdLst>
              <a:ahLst/>
              <a:cxnLst/>
              <a:rect l="textAreaLeft" t="textAreaTop" r="textAreaRight" b="textAreaBottom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ru-RU" sz="1800" b="0" strike="noStrike" spc="-1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84" name="Freeform 28"/>
            <p:cNvSpPr/>
            <p:nvPr/>
          </p:nvSpPr>
          <p:spPr>
            <a:xfrm>
              <a:off x="550440" y="4316400"/>
              <a:ext cx="423000" cy="1580400"/>
            </a:xfrm>
            <a:custGeom>
              <a:avLst/>
              <a:gdLst>
                <a:gd name="textAreaLeft" fmla="*/ 0 w 423000"/>
                <a:gd name="textAreaRight" fmla="*/ 423360 w 423000"/>
                <a:gd name="textAreaTop" fmla="*/ 0 h 1580400"/>
                <a:gd name="textAreaBottom" fmla="*/ 1580760 h 1580400"/>
              </a:gdLst>
              <a:ahLst/>
              <a:cxnLst/>
              <a:rect l="textAreaLeft" t="textAreaTop" r="textAreaRight" b="textAreaBottom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ru-RU" sz="1800" b="0" strike="noStrike" spc="-1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85" name="Freeform 29"/>
            <p:cNvSpPr/>
            <p:nvPr/>
          </p:nvSpPr>
          <p:spPr>
            <a:xfrm>
              <a:off x="1006200" y="5862600"/>
              <a:ext cx="430560" cy="990360"/>
            </a:xfrm>
            <a:custGeom>
              <a:avLst/>
              <a:gdLst>
                <a:gd name="textAreaLeft" fmla="*/ 0 w 430560"/>
                <a:gd name="textAreaRight" fmla="*/ 430920 w 430560"/>
                <a:gd name="textAreaTop" fmla="*/ 0 h 990360"/>
                <a:gd name="textAreaBottom" fmla="*/ 990720 h 990360"/>
              </a:gdLst>
              <a:ahLst/>
              <a:cxnLst/>
              <a:rect l="textAreaLeft" t="textAreaTop" r="textAreaRight" b="textAreaBottom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ru-RU" sz="1800" b="0" strike="noStrike" spc="-1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86" name="Freeform 30"/>
            <p:cNvSpPr/>
            <p:nvPr/>
          </p:nvSpPr>
          <p:spPr>
            <a:xfrm>
              <a:off x="521640" y="4364280"/>
              <a:ext cx="551520" cy="2235600"/>
            </a:xfrm>
            <a:custGeom>
              <a:avLst/>
              <a:gdLst>
                <a:gd name="textAreaLeft" fmla="*/ 0 w 551520"/>
                <a:gd name="textAreaRight" fmla="*/ 551880 w 551520"/>
                <a:gd name="textAreaTop" fmla="*/ 0 h 2235600"/>
                <a:gd name="textAreaBottom" fmla="*/ 2235960 h 2235600"/>
              </a:gdLst>
              <a:ahLst/>
              <a:cxnLst/>
              <a:rect l="textAreaLeft" t="textAreaTop" r="textAreaRight" b="textAreaBottom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ru-RU" sz="1800" b="0" strike="noStrike" spc="-1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87" name="Freeform 31"/>
            <p:cNvSpPr/>
            <p:nvPr/>
          </p:nvSpPr>
          <p:spPr>
            <a:xfrm>
              <a:off x="468000" y="1289160"/>
              <a:ext cx="173880" cy="3026880"/>
            </a:xfrm>
            <a:custGeom>
              <a:avLst/>
              <a:gdLst>
                <a:gd name="textAreaLeft" fmla="*/ 0 w 173880"/>
                <a:gd name="textAreaRight" fmla="*/ 174240 w 173880"/>
                <a:gd name="textAreaTop" fmla="*/ 0 h 3026880"/>
                <a:gd name="textAreaBottom" fmla="*/ 3027240 h 3026880"/>
              </a:gdLst>
              <a:ahLst/>
              <a:cxnLst/>
              <a:rect l="textAreaLeft" t="textAreaTop" r="textAreaRight" b="textAreaBottom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ru-RU" sz="1800" b="0" strike="noStrike" spc="-1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88" name="Freeform 32"/>
            <p:cNvSpPr/>
            <p:nvPr/>
          </p:nvSpPr>
          <p:spPr>
            <a:xfrm>
              <a:off x="1111680" y="6571440"/>
              <a:ext cx="133920" cy="281160"/>
            </a:xfrm>
            <a:custGeom>
              <a:avLst/>
              <a:gdLst>
                <a:gd name="textAreaLeft" fmla="*/ 0 w 133920"/>
                <a:gd name="textAreaRight" fmla="*/ 134280 w 133920"/>
                <a:gd name="textAreaTop" fmla="*/ 0 h 281160"/>
                <a:gd name="textAreaBottom" fmla="*/ 281520 h 281160"/>
              </a:gdLst>
              <a:ahLst/>
              <a:cxnLst/>
              <a:rect l="textAreaLeft" t="textAreaTop" r="textAreaRight" b="textAreaBottom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ru-RU" sz="1800" b="0" strike="noStrike" spc="-1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89" name="Freeform 33"/>
            <p:cNvSpPr/>
            <p:nvPr/>
          </p:nvSpPr>
          <p:spPr>
            <a:xfrm>
              <a:off x="502560" y="4107600"/>
              <a:ext cx="82080" cy="511200"/>
            </a:xfrm>
            <a:custGeom>
              <a:avLst/>
              <a:gdLst>
                <a:gd name="textAreaLeft" fmla="*/ 0 w 82080"/>
                <a:gd name="textAreaRight" fmla="*/ 82440 w 82080"/>
                <a:gd name="textAreaTop" fmla="*/ 0 h 511200"/>
                <a:gd name="textAreaBottom" fmla="*/ 511560 h 511200"/>
              </a:gdLst>
              <a:ahLst/>
              <a:cxnLst/>
              <a:rect l="textAreaLeft" t="textAreaTop" r="textAreaRight" b="textAreaBottom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ru-RU" sz="1800" b="0" strike="noStrike" spc="-1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90" name="Freeform 34"/>
            <p:cNvSpPr/>
            <p:nvPr/>
          </p:nvSpPr>
          <p:spPr>
            <a:xfrm>
              <a:off x="973800" y="3145680"/>
              <a:ext cx="1409760" cy="2716560"/>
            </a:xfrm>
            <a:custGeom>
              <a:avLst/>
              <a:gdLst>
                <a:gd name="textAreaLeft" fmla="*/ 0 w 1409760"/>
                <a:gd name="textAreaRight" fmla="*/ 1410120 w 1409760"/>
                <a:gd name="textAreaTop" fmla="*/ 0 h 2716560"/>
                <a:gd name="textAreaBottom" fmla="*/ 2716920 h 2716560"/>
              </a:gdLst>
              <a:ahLst/>
              <a:cxnLst/>
              <a:rect l="textAreaLeft" t="textAreaTop" r="textAreaRight" b="textAreaBottom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ru-RU" sz="1800" b="0" strike="noStrike" spc="-1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91" name="Freeform 35"/>
            <p:cNvSpPr/>
            <p:nvPr/>
          </p:nvSpPr>
          <p:spPr>
            <a:xfrm>
              <a:off x="1073520" y="6600240"/>
              <a:ext cx="120240" cy="252720"/>
            </a:xfrm>
            <a:custGeom>
              <a:avLst/>
              <a:gdLst>
                <a:gd name="textAreaLeft" fmla="*/ 0 w 120240"/>
                <a:gd name="textAreaRight" fmla="*/ 120600 w 120240"/>
                <a:gd name="textAreaTop" fmla="*/ 0 h 252720"/>
                <a:gd name="textAreaBottom" fmla="*/ 253080 h 252720"/>
              </a:gdLst>
              <a:ahLst/>
              <a:cxnLst/>
              <a:rect l="textAreaLeft" t="textAreaTop" r="textAreaRight" b="textAreaBottom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ru-RU" sz="1800" b="0" strike="noStrike" spc="-1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92" name="Freeform 36"/>
            <p:cNvSpPr/>
            <p:nvPr/>
          </p:nvSpPr>
          <p:spPr>
            <a:xfrm>
              <a:off x="973800" y="5897160"/>
              <a:ext cx="137520" cy="673920"/>
            </a:xfrm>
            <a:custGeom>
              <a:avLst/>
              <a:gdLst>
                <a:gd name="textAreaLeft" fmla="*/ 0 w 137520"/>
                <a:gd name="textAreaRight" fmla="*/ 137880 w 137520"/>
                <a:gd name="textAreaTop" fmla="*/ 0 h 673920"/>
                <a:gd name="textAreaBottom" fmla="*/ 674280 h 673920"/>
              </a:gdLst>
              <a:ahLst/>
              <a:cxnLst/>
              <a:rect l="textAreaLeft" t="textAreaTop" r="textAreaRight" b="textAreaBottom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ru-RU" sz="1800" b="0" strike="noStrike" spc="-1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93" name="Freeform 37"/>
            <p:cNvSpPr/>
            <p:nvPr/>
          </p:nvSpPr>
          <p:spPr>
            <a:xfrm>
              <a:off x="973800" y="5772600"/>
              <a:ext cx="37800" cy="227520"/>
            </a:xfrm>
            <a:custGeom>
              <a:avLst/>
              <a:gdLst>
                <a:gd name="textAreaLeft" fmla="*/ 0 w 37800"/>
                <a:gd name="textAreaRight" fmla="*/ 38160 w 37800"/>
                <a:gd name="textAreaTop" fmla="*/ 0 h 227520"/>
                <a:gd name="textAreaBottom" fmla="*/ 227880 h 227520"/>
              </a:gdLst>
              <a:ahLst/>
              <a:cxnLst/>
              <a:rect l="textAreaLeft" t="textAreaTop" r="textAreaRight" b="textAreaBottom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ru-RU" sz="1800" b="0" strike="noStrike" spc="-1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94" name="Freeform 38"/>
            <p:cNvSpPr/>
            <p:nvPr/>
          </p:nvSpPr>
          <p:spPr>
            <a:xfrm>
              <a:off x="1006200" y="6322680"/>
              <a:ext cx="210240" cy="530280"/>
            </a:xfrm>
            <a:custGeom>
              <a:avLst/>
              <a:gdLst>
                <a:gd name="textAreaLeft" fmla="*/ 0 w 210240"/>
                <a:gd name="textAreaRight" fmla="*/ 210600 w 210240"/>
                <a:gd name="textAreaTop" fmla="*/ 0 h 530280"/>
                <a:gd name="textAreaBottom" fmla="*/ 530640 h 530280"/>
              </a:gdLst>
              <a:ahLst/>
              <a:cxnLst/>
              <a:rect l="textAreaLeft" t="textAreaTop" r="textAreaRight" b="textAreaBottom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ru-RU" sz="1800" b="0" strike="noStrike" spc="-1">
                <a:solidFill>
                  <a:srgbClr val="000000"/>
                </a:solidFill>
                <a:latin typeface="Arial" panose="020B0604020202020204"/>
              </a:endParaRPr>
            </a:p>
          </p:txBody>
        </p:sp>
      </p:grpSp>
      <p:sp>
        <p:nvSpPr>
          <p:cNvPr id="95" name="Rectangle 6"/>
          <p:cNvSpPr/>
          <p:nvPr/>
        </p:nvSpPr>
        <p:spPr>
          <a:xfrm>
            <a:off x="0" y="0"/>
            <a:ext cx="182520" cy="685764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38160" dist="25560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2589120" y="2058840"/>
            <a:ext cx="8915040" cy="14684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indent="0">
              <a:lnSpc>
                <a:spcPct val="100000"/>
              </a:lnSpc>
              <a:buNone/>
            </a:pPr>
            <a:r>
              <a:rPr lang="ru-RU" sz="4000" b="0" strike="noStrike" spc="-1">
                <a:solidFill>
                  <a:srgbClr val="262626"/>
                </a:solidFill>
                <a:latin typeface="Century Gothic"/>
              </a:rPr>
              <a:t>Образец заголовка</a:t>
            </a:r>
            <a:endParaRPr lang="ru-RU" sz="4000" b="0" strike="noStrike" spc="-1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2589120" y="3530160"/>
            <a:ext cx="8915040" cy="8600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indent="0">
              <a:lnSpc>
                <a:spcPct val="100000"/>
              </a:lnSpc>
              <a:spcBef>
                <a:spcPts val="1000"/>
              </a:spcBef>
              <a:buNone/>
              <a:tabLst>
                <a:tab pos="0" algn="l"/>
              </a:tabLst>
            </a:pPr>
            <a:r>
              <a:rPr lang="ru-RU" sz="2000" b="0" strike="noStrike" spc="-1">
                <a:solidFill>
                  <a:srgbClr val="595959"/>
                </a:solidFill>
                <a:latin typeface="Century Gothic"/>
              </a:rPr>
              <a:t>Образец текста</a:t>
            </a:r>
            <a:endParaRPr lang="ru-RU" sz="20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dt" idx="4"/>
          </p:nvPr>
        </p:nvSpPr>
        <p:spPr>
          <a:xfrm>
            <a:off x="10361520" y="6130440"/>
            <a:ext cx="1145880" cy="3700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 panose="02020603050405020304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 panose="02020603050405020304"/>
              </a:rPr>
              <a:t>&lt;дата/время&gt;</a:t>
            </a:r>
          </a:p>
        </p:txBody>
      </p:sp>
      <p:sp>
        <p:nvSpPr>
          <p:cNvPr id="99" name="PlaceHolder 4"/>
          <p:cNvSpPr>
            <a:spLocks noGrp="1"/>
          </p:cNvSpPr>
          <p:nvPr>
            <p:ph type="ftr" idx="5"/>
          </p:nvPr>
        </p:nvSpPr>
        <p:spPr>
          <a:xfrm>
            <a:off x="2589120" y="6135840"/>
            <a:ext cx="76197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buNone/>
              <a:defRPr lang="ru-RU" sz="1400" b="0" strike="noStrike" spc="-1">
                <a:solidFill>
                  <a:srgbClr val="000000"/>
                </a:solidFill>
                <a:latin typeface="Times New Roman" panose="02020603050405020304"/>
              </a:defRPr>
            </a:lvl1pPr>
          </a:lstStyle>
          <a:p>
            <a:pPr indent="0" algn="ctr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 panose="02020603050405020304"/>
              </a:rPr>
              <a:t>&lt;нижний колонтитул&gt;</a:t>
            </a:r>
          </a:p>
        </p:txBody>
      </p:sp>
      <p:sp>
        <p:nvSpPr>
          <p:cNvPr id="100" name="Freeform 11"/>
          <p:cNvSpPr/>
          <p:nvPr/>
        </p:nvSpPr>
        <p:spPr>
          <a:xfrm flipV="1">
            <a:off x="-3960" y="3178080"/>
            <a:ext cx="1588320" cy="506880"/>
          </a:xfrm>
          <a:custGeom>
            <a:avLst/>
            <a:gdLst>
              <a:gd name="textAreaLeft" fmla="*/ 0 w 1588320"/>
              <a:gd name="textAreaRight" fmla="*/ 1588680 w 1588320"/>
              <a:gd name="textAreaTop" fmla="*/ 360 h 506880"/>
              <a:gd name="textAreaBottom" fmla="*/ 507600 h 506880"/>
            </a:gdLst>
            <a:ahLst/>
            <a:cxnLst/>
            <a:rect l="textAreaLeft" t="textAreaTop" r="textAreaRight" b="textAreaBottom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101" name="PlaceHolder 5"/>
          <p:cNvSpPr>
            <a:spLocks noGrp="1"/>
          </p:cNvSpPr>
          <p:nvPr>
            <p:ph type="sldNum" idx="6"/>
          </p:nvPr>
        </p:nvSpPr>
        <p:spPr>
          <a:xfrm>
            <a:off x="531720" y="3243960"/>
            <a:ext cx="77940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indent="0">
              <a:buNone/>
            </a:pPr>
            <a:endParaRPr lang="ru-RU" sz="2000" b="0" strike="noStrike" spc="-1">
              <a:solidFill>
                <a:srgbClr val="000000"/>
              </a:solidFill>
              <a:latin typeface="Times New Roman" panose="02020603050405020304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DFE7C4"/>
            </a:gs>
          </a:gsLst>
          <a:path path="circle">
            <a:fillToRect l="25000" t="25000" r="75000" b="75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" name="Group 22"/>
          <p:cNvGrpSpPr/>
          <p:nvPr/>
        </p:nvGrpSpPr>
        <p:grpSpPr>
          <a:xfrm>
            <a:off x="0" y="228600"/>
            <a:ext cx="2851200" cy="6638400"/>
            <a:chOff x="0" y="228600"/>
            <a:chExt cx="2851200" cy="6638400"/>
          </a:xfrm>
        </p:grpSpPr>
        <p:sp>
          <p:nvSpPr>
            <p:cNvPr id="139" name="Freeform 11"/>
            <p:cNvSpPr/>
            <p:nvPr/>
          </p:nvSpPr>
          <p:spPr>
            <a:xfrm>
              <a:off x="0" y="2575080"/>
              <a:ext cx="100440" cy="625680"/>
            </a:xfrm>
            <a:custGeom>
              <a:avLst/>
              <a:gdLst>
                <a:gd name="textAreaLeft" fmla="*/ 0 w 100440"/>
                <a:gd name="textAreaRight" fmla="*/ 100800 w 100440"/>
                <a:gd name="textAreaTop" fmla="*/ 0 h 625680"/>
                <a:gd name="textAreaBottom" fmla="*/ 626040 h 625680"/>
              </a:gdLst>
              <a:ahLst/>
              <a:cxnLst/>
              <a:rect l="textAreaLeft" t="textAreaTop" r="textAreaRight" b="textAreaBottom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ru-RU" sz="1800" b="0" strike="noStrike" spc="-1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140" name="Freeform 12"/>
            <p:cNvSpPr/>
            <p:nvPr/>
          </p:nvSpPr>
          <p:spPr>
            <a:xfrm>
              <a:off x="128520" y="3156480"/>
              <a:ext cx="646200" cy="2322000"/>
            </a:xfrm>
            <a:custGeom>
              <a:avLst/>
              <a:gdLst>
                <a:gd name="textAreaLeft" fmla="*/ 0 w 646200"/>
                <a:gd name="textAreaRight" fmla="*/ 646560 w 646200"/>
                <a:gd name="textAreaTop" fmla="*/ 0 h 2322000"/>
                <a:gd name="textAreaBottom" fmla="*/ 2322360 h 2322000"/>
              </a:gdLst>
              <a:ahLst/>
              <a:cxnLst/>
              <a:rect l="textAreaLeft" t="textAreaTop" r="textAreaRight" b="textAreaBottom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ru-RU" sz="1800" b="0" strike="noStrike" spc="-1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141" name="Freeform 13"/>
            <p:cNvSpPr/>
            <p:nvPr/>
          </p:nvSpPr>
          <p:spPr>
            <a:xfrm>
              <a:off x="807120" y="5447160"/>
              <a:ext cx="609120" cy="1419840"/>
            </a:xfrm>
            <a:custGeom>
              <a:avLst/>
              <a:gdLst>
                <a:gd name="textAreaLeft" fmla="*/ 0 w 609120"/>
                <a:gd name="textAreaRight" fmla="*/ 609480 w 609120"/>
                <a:gd name="textAreaTop" fmla="*/ 0 h 1419840"/>
                <a:gd name="textAreaBottom" fmla="*/ 1420200 h 1419840"/>
              </a:gdLst>
              <a:ahLst/>
              <a:cxnLst/>
              <a:rect l="textAreaLeft" t="textAreaTop" r="textAreaRight" b="textAreaBottom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ru-RU" sz="1800" b="0" strike="noStrike" spc="-1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142" name="Freeform 14"/>
            <p:cNvSpPr/>
            <p:nvPr/>
          </p:nvSpPr>
          <p:spPr>
            <a:xfrm>
              <a:off x="959760" y="6503760"/>
              <a:ext cx="171000" cy="363240"/>
            </a:xfrm>
            <a:custGeom>
              <a:avLst/>
              <a:gdLst>
                <a:gd name="textAreaLeft" fmla="*/ 0 w 171000"/>
                <a:gd name="textAreaRight" fmla="*/ 171360 w 171000"/>
                <a:gd name="textAreaTop" fmla="*/ 0 h 363240"/>
                <a:gd name="textAreaBottom" fmla="*/ 363600 h 363240"/>
              </a:gdLst>
              <a:ahLst/>
              <a:cxnLst/>
              <a:rect l="textAreaLeft" t="textAreaTop" r="textAreaRight" b="textAreaBottom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ru-RU" sz="1800" b="0" strike="noStrike" spc="-1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143" name="Freeform 15"/>
            <p:cNvSpPr/>
            <p:nvPr/>
          </p:nvSpPr>
          <p:spPr>
            <a:xfrm>
              <a:off x="100800" y="3201120"/>
              <a:ext cx="821520" cy="3328200"/>
            </a:xfrm>
            <a:custGeom>
              <a:avLst/>
              <a:gdLst>
                <a:gd name="textAreaLeft" fmla="*/ 0 w 821520"/>
                <a:gd name="textAreaRight" fmla="*/ 821880 w 821520"/>
                <a:gd name="textAreaTop" fmla="*/ 0 h 3328200"/>
                <a:gd name="textAreaBottom" fmla="*/ 3328560 h 3328200"/>
              </a:gdLst>
              <a:ahLst/>
              <a:cxnLst/>
              <a:rect l="textAreaLeft" t="textAreaTop" r="textAreaRight" b="textAreaBottom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ru-RU" sz="1800" b="0" strike="noStrike" spc="-1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144" name="Freeform 16"/>
            <p:cNvSpPr/>
            <p:nvPr/>
          </p:nvSpPr>
          <p:spPr>
            <a:xfrm>
              <a:off x="22320" y="228600"/>
              <a:ext cx="105840" cy="2927520"/>
            </a:xfrm>
            <a:custGeom>
              <a:avLst/>
              <a:gdLst>
                <a:gd name="textAreaLeft" fmla="*/ 0 w 105840"/>
                <a:gd name="textAreaRight" fmla="*/ 106200 w 105840"/>
                <a:gd name="textAreaTop" fmla="*/ 0 h 2927520"/>
                <a:gd name="textAreaBottom" fmla="*/ 2927880 h 2927520"/>
              </a:gdLst>
              <a:ahLst/>
              <a:cxnLst/>
              <a:rect l="textAreaLeft" t="textAreaTop" r="textAreaRight" b="textAreaBottom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ru-RU" sz="1800" b="0" strike="noStrike" spc="-1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145" name="Freeform 17"/>
            <p:cNvSpPr/>
            <p:nvPr/>
          </p:nvSpPr>
          <p:spPr>
            <a:xfrm>
              <a:off x="78120" y="2944080"/>
              <a:ext cx="77760" cy="493560"/>
            </a:xfrm>
            <a:custGeom>
              <a:avLst/>
              <a:gdLst>
                <a:gd name="textAreaLeft" fmla="*/ 0 w 77760"/>
                <a:gd name="textAreaRight" fmla="*/ 78120 w 77760"/>
                <a:gd name="textAreaTop" fmla="*/ 0 h 493560"/>
                <a:gd name="textAreaBottom" fmla="*/ 493920 h 493560"/>
              </a:gdLst>
              <a:ahLst/>
              <a:cxnLst/>
              <a:rect l="textAreaLeft" t="textAreaTop" r="textAreaRight" b="textAreaBottom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ru-RU" sz="1800" b="0" strike="noStrike" spc="-1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146" name="Freeform 18"/>
            <p:cNvSpPr/>
            <p:nvPr/>
          </p:nvSpPr>
          <p:spPr>
            <a:xfrm>
              <a:off x="769680" y="5478840"/>
              <a:ext cx="189720" cy="1024560"/>
            </a:xfrm>
            <a:custGeom>
              <a:avLst/>
              <a:gdLst>
                <a:gd name="textAreaLeft" fmla="*/ 0 w 189720"/>
                <a:gd name="textAreaRight" fmla="*/ 190080 w 189720"/>
                <a:gd name="textAreaTop" fmla="*/ 0 h 1024560"/>
                <a:gd name="textAreaBottom" fmla="*/ 1024920 h 1024560"/>
              </a:gdLst>
              <a:ahLst/>
              <a:cxnLst/>
              <a:rect l="textAreaLeft" t="textAreaTop" r="textAreaRight" b="textAreaBottom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ru-RU" sz="1800" b="0" strike="noStrike" spc="-1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147" name="Freeform 19"/>
            <p:cNvSpPr/>
            <p:nvPr/>
          </p:nvSpPr>
          <p:spPr>
            <a:xfrm>
              <a:off x="775440" y="1398960"/>
              <a:ext cx="2075760" cy="4047840"/>
            </a:xfrm>
            <a:custGeom>
              <a:avLst/>
              <a:gdLst>
                <a:gd name="textAreaLeft" fmla="*/ 0 w 2075760"/>
                <a:gd name="textAreaRight" fmla="*/ 2076120 w 2075760"/>
                <a:gd name="textAreaTop" fmla="*/ 0 h 4047840"/>
                <a:gd name="textAreaBottom" fmla="*/ 4048200 h 4047840"/>
              </a:gdLst>
              <a:ahLst/>
              <a:cxnLst/>
              <a:rect l="textAreaLeft" t="textAreaTop" r="textAreaRight" b="textAreaBottom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ru-RU" sz="1800" b="0" strike="noStrike" spc="-1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148" name="Freeform 20"/>
            <p:cNvSpPr/>
            <p:nvPr/>
          </p:nvSpPr>
          <p:spPr>
            <a:xfrm>
              <a:off x="922680" y="6530040"/>
              <a:ext cx="161640" cy="336960"/>
            </a:xfrm>
            <a:custGeom>
              <a:avLst/>
              <a:gdLst>
                <a:gd name="textAreaLeft" fmla="*/ 0 w 161640"/>
                <a:gd name="textAreaRight" fmla="*/ 162000 w 161640"/>
                <a:gd name="textAreaTop" fmla="*/ 0 h 336960"/>
                <a:gd name="textAreaBottom" fmla="*/ 337320 h 336960"/>
              </a:gdLst>
              <a:ahLst/>
              <a:cxnLst/>
              <a:rect l="textAreaLeft" t="textAreaTop" r="textAreaRight" b="textAreaBottom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ru-RU" sz="1800" b="0" strike="noStrike" spc="-1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149" name="Freeform 21"/>
            <p:cNvSpPr/>
            <p:nvPr/>
          </p:nvSpPr>
          <p:spPr>
            <a:xfrm>
              <a:off x="769680" y="5359320"/>
              <a:ext cx="37080" cy="221400"/>
            </a:xfrm>
            <a:custGeom>
              <a:avLst/>
              <a:gdLst>
                <a:gd name="textAreaLeft" fmla="*/ 0 w 37080"/>
                <a:gd name="textAreaRight" fmla="*/ 37440 w 37080"/>
                <a:gd name="textAreaTop" fmla="*/ 0 h 221400"/>
                <a:gd name="textAreaBottom" fmla="*/ 221760 h 221400"/>
              </a:gdLst>
              <a:ahLst/>
              <a:cxnLst/>
              <a:rect l="textAreaLeft" t="textAreaTop" r="textAreaRight" b="textAreaBottom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ru-RU" sz="1800" b="0" strike="noStrike" spc="-1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150" name="Freeform 22"/>
            <p:cNvSpPr/>
            <p:nvPr/>
          </p:nvSpPr>
          <p:spPr>
            <a:xfrm>
              <a:off x="849960" y="6244560"/>
              <a:ext cx="238320" cy="622080"/>
            </a:xfrm>
            <a:custGeom>
              <a:avLst/>
              <a:gdLst>
                <a:gd name="textAreaLeft" fmla="*/ 0 w 238320"/>
                <a:gd name="textAreaRight" fmla="*/ 238680 w 238320"/>
                <a:gd name="textAreaTop" fmla="*/ 0 h 622080"/>
                <a:gd name="textAreaBottom" fmla="*/ 622440 h 622080"/>
              </a:gdLst>
              <a:ahLst/>
              <a:cxnLst/>
              <a:rect l="textAreaLeft" t="textAreaTop" r="textAreaRight" b="textAreaBottom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ru-RU" sz="1800" b="0" strike="noStrike" spc="-1">
                <a:solidFill>
                  <a:srgbClr val="000000"/>
                </a:solidFill>
                <a:latin typeface="Arial" panose="020B0604020202020204"/>
              </a:endParaRPr>
            </a:p>
          </p:txBody>
        </p:sp>
      </p:grpSp>
      <p:grpSp>
        <p:nvGrpSpPr>
          <p:cNvPr id="151" name="Group 9"/>
          <p:cNvGrpSpPr/>
          <p:nvPr/>
        </p:nvGrpSpPr>
        <p:grpSpPr>
          <a:xfrm>
            <a:off x="27360" y="-720"/>
            <a:ext cx="2356200" cy="6853680"/>
            <a:chOff x="27360" y="-720"/>
            <a:chExt cx="2356200" cy="6853680"/>
          </a:xfrm>
        </p:grpSpPr>
        <p:sp>
          <p:nvSpPr>
            <p:cNvPr id="152" name="Freeform 27"/>
            <p:cNvSpPr/>
            <p:nvPr/>
          </p:nvSpPr>
          <p:spPr>
            <a:xfrm>
              <a:off x="27360" y="-720"/>
              <a:ext cx="493920" cy="4400640"/>
            </a:xfrm>
            <a:custGeom>
              <a:avLst/>
              <a:gdLst>
                <a:gd name="textAreaLeft" fmla="*/ 0 w 493920"/>
                <a:gd name="textAreaRight" fmla="*/ 494280 w 493920"/>
                <a:gd name="textAreaTop" fmla="*/ 0 h 4400640"/>
                <a:gd name="textAreaBottom" fmla="*/ 4401000 h 4400640"/>
              </a:gdLst>
              <a:ahLst/>
              <a:cxnLst/>
              <a:rect l="textAreaLeft" t="textAreaTop" r="textAreaRight" b="textAreaBottom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ru-RU" sz="1800" b="0" strike="noStrike" spc="-1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153" name="Freeform 28"/>
            <p:cNvSpPr/>
            <p:nvPr/>
          </p:nvSpPr>
          <p:spPr>
            <a:xfrm>
              <a:off x="550440" y="4316400"/>
              <a:ext cx="423000" cy="1580400"/>
            </a:xfrm>
            <a:custGeom>
              <a:avLst/>
              <a:gdLst>
                <a:gd name="textAreaLeft" fmla="*/ 0 w 423000"/>
                <a:gd name="textAreaRight" fmla="*/ 423360 w 423000"/>
                <a:gd name="textAreaTop" fmla="*/ 0 h 1580400"/>
                <a:gd name="textAreaBottom" fmla="*/ 1580760 h 1580400"/>
              </a:gdLst>
              <a:ahLst/>
              <a:cxnLst/>
              <a:rect l="textAreaLeft" t="textAreaTop" r="textAreaRight" b="textAreaBottom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ru-RU" sz="1800" b="0" strike="noStrike" spc="-1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154" name="Freeform 29"/>
            <p:cNvSpPr/>
            <p:nvPr/>
          </p:nvSpPr>
          <p:spPr>
            <a:xfrm>
              <a:off x="1006200" y="5862600"/>
              <a:ext cx="430560" cy="990360"/>
            </a:xfrm>
            <a:custGeom>
              <a:avLst/>
              <a:gdLst>
                <a:gd name="textAreaLeft" fmla="*/ 0 w 430560"/>
                <a:gd name="textAreaRight" fmla="*/ 430920 w 430560"/>
                <a:gd name="textAreaTop" fmla="*/ 0 h 990360"/>
                <a:gd name="textAreaBottom" fmla="*/ 990720 h 990360"/>
              </a:gdLst>
              <a:ahLst/>
              <a:cxnLst/>
              <a:rect l="textAreaLeft" t="textAreaTop" r="textAreaRight" b="textAreaBottom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ru-RU" sz="1800" b="0" strike="noStrike" spc="-1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155" name="Freeform 30"/>
            <p:cNvSpPr/>
            <p:nvPr/>
          </p:nvSpPr>
          <p:spPr>
            <a:xfrm>
              <a:off x="521640" y="4364280"/>
              <a:ext cx="551520" cy="2235600"/>
            </a:xfrm>
            <a:custGeom>
              <a:avLst/>
              <a:gdLst>
                <a:gd name="textAreaLeft" fmla="*/ 0 w 551520"/>
                <a:gd name="textAreaRight" fmla="*/ 551880 w 551520"/>
                <a:gd name="textAreaTop" fmla="*/ 0 h 2235600"/>
                <a:gd name="textAreaBottom" fmla="*/ 2235960 h 2235600"/>
              </a:gdLst>
              <a:ahLst/>
              <a:cxnLst/>
              <a:rect l="textAreaLeft" t="textAreaTop" r="textAreaRight" b="textAreaBottom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ru-RU" sz="1800" b="0" strike="noStrike" spc="-1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156" name="Freeform 31"/>
            <p:cNvSpPr/>
            <p:nvPr/>
          </p:nvSpPr>
          <p:spPr>
            <a:xfrm>
              <a:off x="468000" y="1289160"/>
              <a:ext cx="173880" cy="3026880"/>
            </a:xfrm>
            <a:custGeom>
              <a:avLst/>
              <a:gdLst>
                <a:gd name="textAreaLeft" fmla="*/ 0 w 173880"/>
                <a:gd name="textAreaRight" fmla="*/ 174240 w 173880"/>
                <a:gd name="textAreaTop" fmla="*/ 0 h 3026880"/>
                <a:gd name="textAreaBottom" fmla="*/ 3027240 h 3026880"/>
              </a:gdLst>
              <a:ahLst/>
              <a:cxnLst/>
              <a:rect l="textAreaLeft" t="textAreaTop" r="textAreaRight" b="textAreaBottom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ru-RU" sz="1800" b="0" strike="noStrike" spc="-1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157" name="Freeform 32"/>
            <p:cNvSpPr/>
            <p:nvPr/>
          </p:nvSpPr>
          <p:spPr>
            <a:xfrm>
              <a:off x="1111680" y="6571440"/>
              <a:ext cx="133920" cy="281160"/>
            </a:xfrm>
            <a:custGeom>
              <a:avLst/>
              <a:gdLst>
                <a:gd name="textAreaLeft" fmla="*/ 0 w 133920"/>
                <a:gd name="textAreaRight" fmla="*/ 134280 w 133920"/>
                <a:gd name="textAreaTop" fmla="*/ 0 h 281160"/>
                <a:gd name="textAreaBottom" fmla="*/ 281520 h 281160"/>
              </a:gdLst>
              <a:ahLst/>
              <a:cxnLst/>
              <a:rect l="textAreaLeft" t="textAreaTop" r="textAreaRight" b="textAreaBottom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ru-RU" sz="1800" b="0" strike="noStrike" spc="-1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158" name="Freeform 33"/>
            <p:cNvSpPr/>
            <p:nvPr/>
          </p:nvSpPr>
          <p:spPr>
            <a:xfrm>
              <a:off x="502560" y="4107600"/>
              <a:ext cx="82080" cy="511200"/>
            </a:xfrm>
            <a:custGeom>
              <a:avLst/>
              <a:gdLst>
                <a:gd name="textAreaLeft" fmla="*/ 0 w 82080"/>
                <a:gd name="textAreaRight" fmla="*/ 82440 w 82080"/>
                <a:gd name="textAreaTop" fmla="*/ 0 h 511200"/>
                <a:gd name="textAreaBottom" fmla="*/ 511560 h 511200"/>
              </a:gdLst>
              <a:ahLst/>
              <a:cxnLst/>
              <a:rect l="textAreaLeft" t="textAreaTop" r="textAreaRight" b="textAreaBottom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ru-RU" sz="1800" b="0" strike="noStrike" spc="-1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159" name="Freeform 34"/>
            <p:cNvSpPr/>
            <p:nvPr/>
          </p:nvSpPr>
          <p:spPr>
            <a:xfrm>
              <a:off x="973800" y="3145680"/>
              <a:ext cx="1409760" cy="2716560"/>
            </a:xfrm>
            <a:custGeom>
              <a:avLst/>
              <a:gdLst>
                <a:gd name="textAreaLeft" fmla="*/ 0 w 1409760"/>
                <a:gd name="textAreaRight" fmla="*/ 1410120 w 1409760"/>
                <a:gd name="textAreaTop" fmla="*/ 0 h 2716560"/>
                <a:gd name="textAreaBottom" fmla="*/ 2716920 h 2716560"/>
              </a:gdLst>
              <a:ahLst/>
              <a:cxnLst/>
              <a:rect l="textAreaLeft" t="textAreaTop" r="textAreaRight" b="textAreaBottom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ru-RU" sz="1800" b="0" strike="noStrike" spc="-1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160" name="Freeform 35"/>
            <p:cNvSpPr/>
            <p:nvPr/>
          </p:nvSpPr>
          <p:spPr>
            <a:xfrm>
              <a:off x="1073520" y="6600240"/>
              <a:ext cx="120240" cy="252720"/>
            </a:xfrm>
            <a:custGeom>
              <a:avLst/>
              <a:gdLst>
                <a:gd name="textAreaLeft" fmla="*/ 0 w 120240"/>
                <a:gd name="textAreaRight" fmla="*/ 120600 w 120240"/>
                <a:gd name="textAreaTop" fmla="*/ 0 h 252720"/>
                <a:gd name="textAreaBottom" fmla="*/ 253080 h 252720"/>
              </a:gdLst>
              <a:ahLst/>
              <a:cxnLst/>
              <a:rect l="textAreaLeft" t="textAreaTop" r="textAreaRight" b="textAreaBottom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ru-RU" sz="1800" b="0" strike="noStrike" spc="-1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161" name="Freeform 36"/>
            <p:cNvSpPr/>
            <p:nvPr/>
          </p:nvSpPr>
          <p:spPr>
            <a:xfrm>
              <a:off x="973800" y="5897160"/>
              <a:ext cx="137520" cy="673920"/>
            </a:xfrm>
            <a:custGeom>
              <a:avLst/>
              <a:gdLst>
                <a:gd name="textAreaLeft" fmla="*/ 0 w 137520"/>
                <a:gd name="textAreaRight" fmla="*/ 137880 w 137520"/>
                <a:gd name="textAreaTop" fmla="*/ 0 h 673920"/>
                <a:gd name="textAreaBottom" fmla="*/ 674280 h 673920"/>
              </a:gdLst>
              <a:ahLst/>
              <a:cxnLst/>
              <a:rect l="textAreaLeft" t="textAreaTop" r="textAreaRight" b="textAreaBottom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ru-RU" sz="1800" b="0" strike="noStrike" spc="-1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162" name="Freeform 37"/>
            <p:cNvSpPr/>
            <p:nvPr/>
          </p:nvSpPr>
          <p:spPr>
            <a:xfrm>
              <a:off x="973800" y="5772600"/>
              <a:ext cx="37800" cy="227520"/>
            </a:xfrm>
            <a:custGeom>
              <a:avLst/>
              <a:gdLst>
                <a:gd name="textAreaLeft" fmla="*/ 0 w 37800"/>
                <a:gd name="textAreaRight" fmla="*/ 38160 w 37800"/>
                <a:gd name="textAreaTop" fmla="*/ 0 h 227520"/>
                <a:gd name="textAreaBottom" fmla="*/ 227880 h 227520"/>
              </a:gdLst>
              <a:ahLst/>
              <a:cxnLst/>
              <a:rect l="textAreaLeft" t="textAreaTop" r="textAreaRight" b="textAreaBottom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ru-RU" sz="1800" b="0" strike="noStrike" spc="-1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163" name="Freeform 38"/>
            <p:cNvSpPr/>
            <p:nvPr/>
          </p:nvSpPr>
          <p:spPr>
            <a:xfrm>
              <a:off x="1006200" y="6322680"/>
              <a:ext cx="210240" cy="530280"/>
            </a:xfrm>
            <a:custGeom>
              <a:avLst/>
              <a:gdLst>
                <a:gd name="textAreaLeft" fmla="*/ 0 w 210240"/>
                <a:gd name="textAreaRight" fmla="*/ 210600 w 210240"/>
                <a:gd name="textAreaTop" fmla="*/ 0 h 530280"/>
                <a:gd name="textAreaBottom" fmla="*/ 530640 h 530280"/>
              </a:gdLst>
              <a:ahLst/>
              <a:cxnLst/>
              <a:rect l="textAreaLeft" t="textAreaTop" r="textAreaRight" b="textAreaBottom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ru-RU" sz="1800" b="0" strike="noStrike" spc="-1">
                <a:solidFill>
                  <a:srgbClr val="000000"/>
                </a:solidFill>
                <a:latin typeface="Arial" panose="020B0604020202020204"/>
              </a:endParaRPr>
            </a:p>
          </p:txBody>
        </p:sp>
      </p:grpSp>
      <p:sp>
        <p:nvSpPr>
          <p:cNvPr id="164" name="Rectangle 6"/>
          <p:cNvSpPr/>
          <p:nvPr/>
        </p:nvSpPr>
        <p:spPr>
          <a:xfrm>
            <a:off x="0" y="0"/>
            <a:ext cx="182520" cy="685764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38160" dist="25560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165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indent="0">
              <a:lnSpc>
                <a:spcPct val="100000"/>
              </a:lnSpc>
              <a:buNone/>
            </a:pPr>
            <a:r>
              <a:rPr lang="ru-RU" sz="3600" b="0" strike="noStrike" spc="-1">
                <a:solidFill>
                  <a:srgbClr val="262626"/>
                </a:solidFill>
                <a:latin typeface="Century Gothic"/>
              </a:rPr>
              <a:t>Образец заголовка</a:t>
            </a:r>
            <a:endParaRPr lang="ru-RU" sz="3600" b="0" strike="noStrike" spc="-1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66" name="PlaceHolder 2"/>
          <p:cNvSpPr>
            <a:spLocks noGrp="1"/>
          </p:cNvSpPr>
          <p:nvPr>
            <p:ph type="body"/>
          </p:nvPr>
        </p:nvSpPr>
        <p:spPr>
          <a:xfrm>
            <a:off x="2589120" y="2133720"/>
            <a:ext cx="4313520" cy="37771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lstStyle/>
          <a:p>
            <a:pPr marL="342900" indent="-342900">
              <a:lnSpc>
                <a:spcPct val="100000"/>
              </a:lnSpc>
              <a:spcBef>
                <a:spcPts val="1000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ru-RU" sz="1800" b="0" strike="noStrike" spc="-1">
                <a:solidFill>
                  <a:srgbClr val="404040"/>
                </a:solidFill>
                <a:latin typeface="Century Gothic"/>
              </a:rPr>
              <a:t>Образец текста</a:t>
            </a:r>
          </a:p>
          <a:p>
            <a:pPr marL="742950" lvl="1" indent="-285750">
              <a:lnSpc>
                <a:spcPct val="100000"/>
              </a:lnSpc>
              <a:spcBef>
                <a:spcPts val="1000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ru-RU" sz="1600" b="0" strike="noStrike" spc="-1">
                <a:solidFill>
                  <a:srgbClr val="404040"/>
                </a:solidFill>
                <a:latin typeface="Century Gothic"/>
              </a:rPr>
              <a:t>Второй уровень</a:t>
            </a:r>
          </a:p>
          <a:p>
            <a:pPr marL="1143000" lvl="2" indent="-228600">
              <a:lnSpc>
                <a:spcPct val="100000"/>
              </a:lnSpc>
              <a:spcBef>
                <a:spcPts val="1000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ru-RU" sz="1400" b="0" strike="noStrike" spc="-1">
                <a:solidFill>
                  <a:srgbClr val="404040"/>
                </a:solidFill>
                <a:latin typeface="Century Gothic"/>
              </a:rPr>
              <a:t>Третий уровень</a:t>
            </a:r>
          </a:p>
          <a:p>
            <a:pPr marL="1600200" lvl="3" indent="-228600">
              <a:lnSpc>
                <a:spcPct val="100000"/>
              </a:lnSpc>
              <a:spcBef>
                <a:spcPts val="1000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ru-RU" sz="1200" b="0" strike="noStrike" spc="-1">
                <a:solidFill>
                  <a:srgbClr val="404040"/>
                </a:solidFill>
                <a:latin typeface="Century Gothic"/>
              </a:rPr>
              <a:t>Четвертый уровень</a:t>
            </a:r>
          </a:p>
          <a:p>
            <a:pPr marL="2057400" lvl="4" indent="-228600">
              <a:lnSpc>
                <a:spcPct val="100000"/>
              </a:lnSpc>
              <a:spcBef>
                <a:spcPts val="1000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ru-RU" sz="1200" b="0" strike="noStrike" spc="-1">
                <a:solidFill>
                  <a:srgbClr val="404040"/>
                </a:solidFill>
                <a:latin typeface="Century Gothic"/>
              </a:rPr>
              <a:t>Пятый уровень</a:t>
            </a:r>
          </a:p>
        </p:txBody>
      </p:sp>
      <p:sp>
        <p:nvSpPr>
          <p:cNvPr id="167" name="PlaceHolder 3"/>
          <p:cNvSpPr>
            <a:spLocks noGrp="1"/>
          </p:cNvSpPr>
          <p:nvPr>
            <p:ph type="body"/>
          </p:nvPr>
        </p:nvSpPr>
        <p:spPr>
          <a:xfrm>
            <a:off x="7190640" y="2126160"/>
            <a:ext cx="4313520" cy="37771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lstStyle/>
          <a:p>
            <a:pPr marL="342900" indent="-342900">
              <a:lnSpc>
                <a:spcPct val="100000"/>
              </a:lnSpc>
              <a:spcBef>
                <a:spcPts val="1000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ru-RU" sz="1800" b="0" strike="noStrike" spc="-1">
                <a:solidFill>
                  <a:srgbClr val="404040"/>
                </a:solidFill>
                <a:latin typeface="Century Gothic"/>
              </a:rPr>
              <a:t>Образец текста</a:t>
            </a:r>
          </a:p>
          <a:p>
            <a:pPr marL="742950" lvl="1" indent="-285750">
              <a:lnSpc>
                <a:spcPct val="100000"/>
              </a:lnSpc>
              <a:spcBef>
                <a:spcPts val="1000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ru-RU" sz="1600" b="0" strike="noStrike" spc="-1">
                <a:solidFill>
                  <a:srgbClr val="404040"/>
                </a:solidFill>
                <a:latin typeface="Century Gothic"/>
              </a:rPr>
              <a:t>Второй уровень</a:t>
            </a:r>
          </a:p>
          <a:p>
            <a:pPr marL="1143000" lvl="2" indent="-228600">
              <a:lnSpc>
                <a:spcPct val="100000"/>
              </a:lnSpc>
              <a:spcBef>
                <a:spcPts val="1000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ru-RU" sz="1400" b="0" strike="noStrike" spc="-1">
                <a:solidFill>
                  <a:srgbClr val="404040"/>
                </a:solidFill>
                <a:latin typeface="Century Gothic"/>
              </a:rPr>
              <a:t>Третий уровень</a:t>
            </a:r>
          </a:p>
          <a:p>
            <a:pPr marL="1600200" lvl="3" indent="-228600">
              <a:lnSpc>
                <a:spcPct val="100000"/>
              </a:lnSpc>
              <a:spcBef>
                <a:spcPts val="1000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ru-RU" sz="1200" b="0" strike="noStrike" spc="-1">
                <a:solidFill>
                  <a:srgbClr val="404040"/>
                </a:solidFill>
                <a:latin typeface="Century Gothic"/>
              </a:rPr>
              <a:t>Четвертый уровень</a:t>
            </a:r>
          </a:p>
          <a:p>
            <a:pPr marL="2057400" lvl="4" indent="-228600">
              <a:lnSpc>
                <a:spcPct val="100000"/>
              </a:lnSpc>
              <a:spcBef>
                <a:spcPts val="1000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ru-RU" sz="1200" b="0" strike="noStrike" spc="-1">
                <a:solidFill>
                  <a:srgbClr val="404040"/>
                </a:solidFill>
                <a:latin typeface="Century Gothic"/>
              </a:rPr>
              <a:t>Пятый уровень</a:t>
            </a:r>
          </a:p>
        </p:txBody>
      </p:sp>
      <p:sp>
        <p:nvSpPr>
          <p:cNvPr id="168" name="PlaceHolder 4"/>
          <p:cNvSpPr>
            <a:spLocks noGrp="1"/>
          </p:cNvSpPr>
          <p:nvPr>
            <p:ph type="dt" idx="7"/>
          </p:nvPr>
        </p:nvSpPr>
        <p:spPr>
          <a:xfrm>
            <a:off x="10361520" y="6130440"/>
            <a:ext cx="1145880" cy="3700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 panose="02020603050405020304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 panose="02020603050405020304"/>
              </a:rPr>
              <a:t>&lt;дата/время&gt;</a:t>
            </a:r>
          </a:p>
        </p:txBody>
      </p:sp>
      <p:sp>
        <p:nvSpPr>
          <p:cNvPr id="169" name="PlaceHolder 5"/>
          <p:cNvSpPr>
            <a:spLocks noGrp="1"/>
          </p:cNvSpPr>
          <p:nvPr>
            <p:ph type="ftr" idx="8"/>
          </p:nvPr>
        </p:nvSpPr>
        <p:spPr>
          <a:xfrm>
            <a:off x="2589120" y="6135840"/>
            <a:ext cx="76197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buNone/>
              <a:defRPr lang="ru-RU" sz="1400" b="0" strike="noStrike" spc="-1">
                <a:solidFill>
                  <a:srgbClr val="000000"/>
                </a:solidFill>
                <a:latin typeface="Times New Roman" panose="02020603050405020304"/>
              </a:defRPr>
            </a:lvl1pPr>
          </a:lstStyle>
          <a:p>
            <a:pPr indent="0" algn="ctr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 panose="02020603050405020304"/>
              </a:rPr>
              <a:t>&lt;нижний колонтитул&gt;</a:t>
            </a:r>
          </a:p>
        </p:txBody>
      </p:sp>
      <p:sp>
        <p:nvSpPr>
          <p:cNvPr id="170" name="Freeform 11"/>
          <p:cNvSpPr/>
          <p:nvPr/>
        </p:nvSpPr>
        <p:spPr>
          <a:xfrm flipV="1">
            <a:off x="-3960" y="713880"/>
            <a:ext cx="1588320" cy="506880"/>
          </a:xfrm>
          <a:custGeom>
            <a:avLst/>
            <a:gdLst>
              <a:gd name="textAreaLeft" fmla="*/ 0 w 1588320"/>
              <a:gd name="textAreaRight" fmla="*/ 1588680 w 1588320"/>
              <a:gd name="textAreaTop" fmla="*/ 360 h 506880"/>
              <a:gd name="textAreaBottom" fmla="*/ 507600 h 506880"/>
            </a:gdLst>
            <a:ahLst/>
            <a:cxnLst/>
            <a:rect l="textAreaLeft" t="textAreaTop" r="textAreaRight" b="textAreaBottom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171" name="PlaceHolder 6"/>
          <p:cNvSpPr>
            <a:spLocks noGrp="1"/>
          </p:cNvSpPr>
          <p:nvPr>
            <p:ph type="sldNum" idx="9"/>
          </p:nvPr>
        </p:nvSpPr>
        <p:spPr>
          <a:xfrm>
            <a:off x="531720" y="787680"/>
            <a:ext cx="77940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indent="0">
              <a:buNone/>
            </a:pPr>
            <a:endParaRPr lang="ru-RU" sz="2000" b="0" strike="noStrike" spc="-1">
              <a:solidFill>
                <a:srgbClr val="000000"/>
              </a:solidFill>
              <a:latin typeface="Times New Roman" panose="02020603050405020304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DFE7C4"/>
            </a:gs>
          </a:gsLst>
          <a:path path="circle">
            <a:fillToRect l="25000" t="25000" r="75000" b="75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8" name="Group 22"/>
          <p:cNvGrpSpPr/>
          <p:nvPr/>
        </p:nvGrpSpPr>
        <p:grpSpPr>
          <a:xfrm>
            <a:off x="0" y="228600"/>
            <a:ext cx="2851200" cy="6638400"/>
            <a:chOff x="0" y="228600"/>
            <a:chExt cx="2851200" cy="6638400"/>
          </a:xfrm>
        </p:grpSpPr>
        <p:sp>
          <p:nvSpPr>
            <p:cNvPr id="209" name="Freeform 11"/>
            <p:cNvSpPr/>
            <p:nvPr/>
          </p:nvSpPr>
          <p:spPr>
            <a:xfrm>
              <a:off x="0" y="2575080"/>
              <a:ext cx="100440" cy="625680"/>
            </a:xfrm>
            <a:custGeom>
              <a:avLst/>
              <a:gdLst>
                <a:gd name="textAreaLeft" fmla="*/ 0 w 100440"/>
                <a:gd name="textAreaRight" fmla="*/ 100800 w 100440"/>
                <a:gd name="textAreaTop" fmla="*/ 0 h 625680"/>
                <a:gd name="textAreaBottom" fmla="*/ 626040 h 625680"/>
              </a:gdLst>
              <a:ahLst/>
              <a:cxnLst/>
              <a:rect l="textAreaLeft" t="textAreaTop" r="textAreaRight" b="textAreaBottom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ru-RU" sz="1800" b="0" strike="noStrike" spc="-1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210" name="Freeform 12"/>
            <p:cNvSpPr/>
            <p:nvPr/>
          </p:nvSpPr>
          <p:spPr>
            <a:xfrm>
              <a:off x="128520" y="3156480"/>
              <a:ext cx="646200" cy="2322000"/>
            </a:xfrm>
            <a:custGeom>
              <a:avLst/>
              <a:gdLst>
                <a:gd name="textAreaLeft" fmla="*/ 0 w 646200"/>
                <a:gd name="textAreaRight" fmla="*/ 646560 w 646200"/>
                <a:gd name="textAreaTop" fmla="*/ 0 h 2322000"/>
                <a:gd name="textAreaBottom" fmla="*/ 2322360 h 2322000"/>
              </a:gdLst>
              <a:ahLst/>
              <a:cxnLst/>
              <a:rect l="textAreaLeft" t="textAreaTop" r="textAreaRight" b="textAreaBottom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ru-RU" sz="1800" b="0" strike="noStrike" spc="-1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211" name="Freeform 13"/>
            <p:cNvSpPr/>
            <p:nvPr/>
          </p:nvSpPr>
          <p:spPr>
            <a:xfrm>
              <a:off x="807120" y="5447160"/>
              <a:ext cx="609120" cy="1419840"/>
            </a:xfrm>
            <a:custGeom>
              <a:avLst/>
              <a:gdLst>
                <a:gd name="textAreaLeft" fmla="*/ 0 w 609120"/>
                <a:gd name="textAreaRight" fmla="*/ 609480 w 609120"/>
                <a:gd name="textAreaTop" fmla="*/ 0 h 1419840"/>
                <a:gd name="textAreaBottom" fmla="*/ 1420200 h 1419840"/>
              </a:gdLst>
              <a:ahLst/>
              <a:cxnLst/>
              <a:rect l="textAreaLeft" t="textAreaTop" r="textAreaRight" b="textAreaBottom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ru-RU" sz="1800" b="0" strike="noStrike" spc="-1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212" name="Freeform 14"/>
            <p:cNvSpPr/>
            <p:nvPr/>
          </p:nvSpPr>
          <p:spPr>
            <a:xfrm>
              <a:off x="959760" y="6503760"/>
              <a:ext cx="171000" cy="363240"/>
            </a:xfrm>
            <a:custGeom>
              <a:avLst/>
              <a:gdLst>
                <a:gd name="textAreaLeft" fmla="*/ 0 w 171000"/>
                <a:gd name="textAreaRight" fmla="*/ 171360 w 171000"/>
                <a:gd name="textAreaTop" fmla="*/ 0 h 363240"/>
                <a:gd name="textAreaBottom" fmla="*/ 363600 h 363240"/>
              </a:gdLst>
              <a:ahLst/>
              <a:cxnLst/>
              <a:rect l="textAreaLeft" t="textAreaTop" r="textAreaRight" b="textAreaBottom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ru-RU" sz="1800" b="0" strike="noStrike" spc="-1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213" name="Freeform 15"/>
            <p:cNvSpPr/>
            <p:nvPr/>
          </p:nvSpPr>
          <p:spPr>
            <a:xfrm>
              <a:off x="100800" y="3201120"/>
              <a:ext cx="821520" cy="3328200"/>
            </a:xfrm>
            <a:custGeom>
              <a:avLst/>
              <a:gdLst>
                <a:gd name="textAreaLeft" fmla="*/ 0 w 821520"/>
                <a:gd name="textAreaRight" fmla="*/ 821880 w 821520"/>
                <a:gd name="textAreaTop" fmla="*/ 0 h 3328200"/>
                <a:gd name="textAreaBottom" fmla="*/ 3328560 h 3328200"/>
              </a:gdLst>
              <a:ahLst/>
              <a:cxnLst/>
              <a:rect l="textAreaLeft" t="textAreaTop" r="textAreaRight" b="textAreaBottom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ru-RU" sz="1800" b="0" strike="noStrike" spc="-1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214" name="Freeform 16"/>
            <p:cNvSpPr/>
            <p:nvPr/>
          </p:nvSpPr>
          <p:spPr>
            <a:xfrm>
              <a:off x="22320" y="228600"/>
              <a:ext cx="105840" cy="2927520"/>
            </a:xfrm>
            <a:custGeom>
              <a:avLst/>
              <a:gdLst>
                <a:gd name="textAreaLeft" fmla="*/ 0 w 105840"/>
                <a:gd name="textAreaRight" fmla="*/ 106200 w 105840"/>
                <a:gd name="textAreaTop" fmla="*/ 0 h 2927520"/>
                <a:gd name="textAreaBottom" fmla="*/ 2927880 h 2927520"/>
              </a:gdLst>
              <a:ahLst/>
              <a:cxnLst/>
              <a:rect l="textAreaLeft" t="textAreaTop" r="textAreaRight" b="textAreaBottom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ru-RU" sz="1800" b="0" strike="noStrike" spc="-1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215" name="Freeform 17"/>
            <p:cNvSpPr/>
            <p:nvPr/>
          </p:nvSpPr>
          <p:spPr>
            <a:xfrm>
              <a:off x="78120" y="2944080"/>
              <a:ext cx="77760" cy="493560"/>
            </a:xfrm>
            <a:custGeom>
              <a:avLst/>
              <a:gdLst>
                <a:gd name="textAreaLeft" fmla="*/ 0 w 77760"/>
                <a:gd name="textAreaRight" fmla="*/ 78120 w 77760"/>
                <a:gd name="textAreaTop" fmla="*/ 0 h 493560"/>
                <a:gd name="textAreaBottom" fmla="*/ 493920 h 493560"/>
              </a:gdLst>
              <a:ahLst/>
              <a:cxnLst/>
              <a:rect l="textAreaLeft" t="textAreaTop" r="textAreaRight" b="textAreaBottom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ru-RU" sz="1800" b="0" strike="noStrike" spc="-1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216" name="Freeform 18"/>
            <p:cNvSpPr/>
            <p:nvPr/>
          </p:nvSpPr>
          <p:spPr>
            <a:xfrm>
              <a:off x="769680" y="5478840"/>
              <a:ext cx="189720" cy="1024560"/>
            </a:xfrm>
            <a:custGeom>
              <a:avLst/>
              <a:gdLst>
                <a:gd name="textAreaLeft" fmla="*/ 0 w 189720"/>
                <a:gd name="textAreaRight" fmla="*/ 190080 w 189720"/>
                <a:gd name="textAreaTop" fmla="*/ 0 h 1024560"/>
                <a:gd name="textAreaBottom" fmla="*/ 1024920 h 1024560"/>
              </a:gdLst>
              <a:ahLst/>
              <a:cxnLst/>
              <a:rect l="textAreaLeft" t="textAreaTop" r="textAreaRight" b="textAreaBottom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ru-RU" sz="1800" b="0" strike="noStrike" spc="-1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217" name="Freeform 19"/>
            <p:cNvSpPr/>
            <p:nvPr/>
          </p:nvSpPr>
          <p:spPr>
            <a:xfrm>
              <a:off x="775440" y="1398960"/>
              <a:ext cx="2075760" cy="4047840"/>
            </a:xfrm>
            <a:custGeom>
              <a:avLst/>
              <a:gdLst>
                <a:gd name="textAreaLeft" fmla="*/ 0 w 2075760"/>
                <a:gd name="textAreaRight" fmla="*/ 2076120 w 2075760"/>
                <a:gd name="textAreaTop" fmla="*/ 0 h 4047840"/>
                <a:gd name="textAreaBottom" fmla="*/ 4048200 h 4047840"/>
              </a:gdLst>
              <a:ahLst/>
              <a:cxnLst/>
              <a:rect l="textAreaLeft" t="textAreaTop" r="textAreaRight" b="textAreaBottom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ru-RU" sz="1800" b="0" strike="noStrike" spc="-1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218" name="Freeform 20"/>
            <p:cNvSpPr/>
            <p:nvPr/>
          </p:nvSpPr>
          <p:spPr>
            <a:xfrm>
              <a:off x="922680" y="6530040"/>
              <a:ext cx="161640" cy="336960"/>
            </a:xfrm>
            <a:custGeom>
              <a:avLst/>
              <a:gdLst>
                <a:gd name="textAreaLeft" fmla="*/ 0 w 161640"/>
                <a:gd name="textAreaRight" fmla="*/ 162000 w 161640"/>
                <a:gd name="textAreaTop" fmla="*/ 0 h 336960"/>
                <a:gd name="textAreaBottom" fmla="*/ 337320 h 336960"/>
              </a:gdLst>
              <a:ahLst/>
              <a:cxnLst/>
              <a:rect l="textAreaLeft" t="textAreaTop" r="textAreaRight" b="textAreaBottom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ru-RU" sz="1800" b="0" strike="noStrike" spc="-1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219" name="Freeform 21"/>
            <p:cNvSpPr/>
            <p:nvPr/>
          </p:nvSpPr>
          <p:spPr>
            <a:xfrm>
              <a:off x="769680" y="5359320"/>
              <a:ext cx="37080" cy="221400"/>
            </a:xfrm>
            <a:custGeom>
              <a:avLst/>
              <a:gdLst>
                <a:gd name="textAreaLeft" fmla="*/ 0 w 37080"/>
                <a:gd name="textAreaRight" fmla="*/ 37440 w 37080"/>
                <a:gd name="textAreaTop" fmla="*/ 0 h 221400"/>
                <a:gd name="textAreaBottom" fmla="*/ 221760 h 221400"/>
              </a:gdLst>
              <a:ahLst/>
              <a:cxnLst/>
              <a:rect l="textAreaLeft" t="textAreaTop" r="textAreaRight" b="textAreaBottom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ru-RU" sz="1800" b="0" strike="noStrike" spc="-1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220" name="Freeform 22"/>
            <p:cNvSpPr/>
            <p:nvPr/>
          </p:nvSpPr>
          <p:spPr>
            <a:xfrm>
              <a:off x="849960" y="6244560"/>
              <a:ext cx="238320" cy="622080"/>
            </a:xfrm>
            <a:custGeom>
              <a:avLst/>
              <a:gdLst>
                <a:gd name="textAreaLeft" fmla="*/ 0 w 238320"/>
                <a:gd name="textAreaRight" fmla="*/ 238680 w 238320"/>
                <a:gd name="textAreaTop" fmla="*/ 0 h 622080"/>
                <a:gd name="textAreaBottom" fmla="*/ 622440 h 622080"/>
              </a:gdLst>
              <a:ahLst/>
              <a:cxnLst/>
              <a:rect l="textAreaLeft" t="textAreaTop" r="textAreaRight" b="textAreaBottom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ru-RU" sz="1800" b="0" strike="noStrike" spc="-1">
                <a:solidFill>
                  <a:srgbClr val="000000"/>
                </a:solidFill>
                <a:latin typeface="Arial" panose="020B0604020202020204"/>
              </a:endParaRPr>
            </a:p>
          </p:txBody>
        </p:sp>
      </p:grpSp>
      <p:grpSp>
        <p:nvGrpSpPr>
          <p:cNvPr id="221" name="Group 9"/>
          <p:cNvGrpSpPr/>
          <p:nvPr/>
        </p:nvGrpSpPr>
        <p:grpSpPr>
          <a:xfrm>
            <a:off x="27360" y="-720"/>
            <a:ext cx="2356200" cy="6853680"/>
            <a:chOff x="27360" y="-720"/>
            <a:chExt cx="2356200" cy="6853680"/>
          </a:xfrm>
        </p:grpSpPr>
        <p:sp>
          <p:nvSpPr>
            <p:cNvPr id="222" name="Freeform 27"/>
            <p:cNvSpPr/>
            <p:nvPr/>
          </p:nvSpPr>
          <p:spPr>
            <a:xfrm>
              <a:off x="27360" y="-720"/>
              <a:ext cx="493920" cy="4400640"/>
            </a:xfrm>
            <a:custGeom>
              <a:avLst/>
              <a:gdLst>
                <a:gd name="textAreaLeft" fmla="*/ 0 w 493920"/>
                <a:gd name="textAreaRight" fmla="*/ 494280 w 493920"/>
                <a:gd name="textAreaTop" fmla="*/ 0 h 4400640"/>
                <a:gd name="textAreaBottom" fmla="*/ 4401000 h 4400640"/>
              </a:gdLst>
              <a:ahLst/>
              <a:cxnLst/>
              <a:rect l="textAreaLeft" t="textAreaTop" r="textAreaRight" b="textAreaBottom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ru-RU" sz="1800" b="0" strike="noStrike" spc="-1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223" name="Freeform 28"/>
            <p:cNvSpPr/>
            <p:nvPr/>
          </p:nvSpPr>
          <p:spPr>
            <a:xfrm>
              <a:off x="550440" y="4316400"/>
              <a:ext cx="423000" cy="1580400"/>
            </a:xfrm>
            <a:custGeom>
              <a:avLst/>
              <a:gdLst>
                <a:gd name="textAreaLeft" fmla="*/ 0 w 423000"/>
                <a:gd name="textAreaRight" fmla="*/ 423360 w 423000"/>
                <a:gd name="textAreaTop" fmla="*/ 0 h 1580400"/>
                <a:gd name="textAreaBottom" fmla="*/ 1580760 h 1580400"/>
              </a:gdLst>
              <a:ahLst/>
              <a:cxnLst/>
              <a:rect l="textAreaLeft" t="textAreaTop" r="textAreaRight" b="textAreaBottom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ru-RU" sz="1800" b="0" strike="noStrike" spc="-1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224" name="Freeform 29"/>
            <p:cNvSpPr/>
            <p:nvPr/>
          </p:nvSpPr>
          <p:spPr>
            <a:xfrm>
              <a:off x="1006200" y="5862600"/>
              <a:ext cx="430560" cy="990360"/>
            </a:xfrm>
            <a:custGeom>
              <a:avLst/>
              <a:gdLst>
                <a:gd name="textAreaLeft" fmla="*/ 0 w 430560"/>
                <a:gd name="textAreaRight" fmla="*/ 430920 w 430560"/>
                <a:gd name="textAreaTop" fmla="*/ 0 h 990360"/>
                <a:gd name="textAreaBottom" fmla="*/ 990720 h 990360"/>
              </a:gdLst>
              <a:ahLst/>
              <a:cxnLst/>
              <a:rect l="textAreaLeft" t="textAreaTop" r="textAreaRight" b="textAreaBottom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ru-RU" sz="1800" b="0" strike="noStrike" spc="-1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225" name="Freeform 30"/>
            <p:cNvSpPr/>
            <p:nvPr/>
          </p:nvSpPr>
          <p:spPr>
            <a:xfrm>
              <a:off x="521640" y="4364280"/>
              <a:ext cx="551520" cy="2235600"/>
            </a:xfrm>
            <a:custGeom>
              <a:avLst/>
              <a:gdLst>
                <a:gd name="textAreaLeft" fmla="*/ 0 w 551520"/>
                <a:gd name="textAreaRight" fmla="*/ 551880 w 551520"/>
                <a:gd name="textAreaTop" fmla="*/ 0 h 2235600"/>
                <a:gd name="textAreaBottom" fmla="*/ 2235960 h 2235600"/>
              </a:gdLst>
              <a:ahLst/>
              <a:cxnLst/>
              <a:rect l="textAreaLeft" t="textAreaTop" r="textAreaRight" b="textAreaBottom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ru-RU" sz="1800" b="0" strike="noStrike" spc="-1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226" name="Freeform 31"/>
            <p:cNvSpPr/>
            <p:nvPr/>
          </p:nvSpPr>
          <p:spPr>
            <a:xfrm>
              <a:off x="468000" y="1289160"/>
              <a:ext cx="173880" cy="3026880"/>
            </a:xfrm>
            <a:custGeom>
              <a:avLst/>
              <a:gdLst>
                <a:gd name="textAreaLeft" fmla="*/ 0 w 173880"/>
                <a:gd name="textAreaRight" fmla="*/ 174240 w 173880"/>
                <a:gd name="textAreaTop" fmla="*/ 0 h 3026880"/>
                <a:gd name="textAreaBottom" fmla="*/ 3027240 h 3026880"/>
              </a:gdLst>
              <a:ahLst/>
              <a:cxnLst/>
              <a:rect l="textAreaLeft" t="textAreaTop" r="textAreaRight" b="textAreaBottom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ru-RU" sz="1800" b="0" strike="noStrike" spc="-1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227" name="Freeform 32"/>
            <p:cNvSpPr/>
            <p:nvPr/>
          </p:nvSpPr>
          <p:spPr>
            <a:xfrm>
              <a:off x="1111680" y="6571440"/>
              <a:ext cx="133920" cy="281160"/>
            </a:xfrm>
            <a:custGeom>
              <a:avLst/>
              <a:gdLst>
                <a:gd name="textAreaLeft" fmla="*/ 0 w 133920"/>
                <a:gd name="textAreaRight" fmla="*/ 134280 w 133920"/>
                <a:gd name="textAreaTop" fmla="*/ 0 h 281160"/>
                <a:gd name="textAreaBottom" fmla="*/ 281520 h 281160"/>
              </a:gdLst>
              <a:ahLst/>
              <a:cxnLst/>
              <a:rect l="textAreaLeft" t="textAreaTop" r="textAreaRight" b="textAreaBottom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ru-RU" sz="1800" b="0" strike="noStrike" spc="-1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228" name="Freeform 33"/>
            <p:cNvSpPr/>
            <p:nvPr/>
          </p:nvSpPr>
          <p:spPr>
            <a:xfrm>
              <a:off x="502560" y="4107600"/>
              <a:ext cx="82080" cy="511200"/>
            </a:xfrm>
            <a:custGeom>
              <a:avLst/>
              <a:gdLst>
                <a:gd name="textAreaLeft" fmla="*/ 0 w 82080"/>
                <a:gd name="textAreaRight" fmla="*/ 82440 w 82080"/>
                <a:gd name="textAreaTop" fmla="*/ 0 h 511200"/>
                <a:gd name="textAreaBottom" fmla="*/ 511560 h 511200"/>
              </a:gdLst>
              <a:ahLst/>
              <a:cxnLst/>
              <a:rect l="textAreaLeft" t="textAreaTop" r="textAreaRight" b="textAreaBottom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ru-RU" sz="1800" b="0" strike="noStrike" spc="-1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229" name="Freeform 34"/>
            <p:cNvSpPr/>
            <p:nvPr/>
          </p:nvSpPr>
          <p:spPr>
            <a:xfrm>
              <a:off x="973800" y="3145680"/>
              <a:ext cx="1409760" cy="2716560"/>
            </a:xfrm>
            <a:custGeom>
              <a:avLst/>
              <a:gdLst>
                <a:gd name="textAreaLeft" fmla="*/ 0 w 1409760"/>
                <a:gd name="textAreaRight" fmla="*/ 1410120 w 1409760"/>
                <a:gd name="textAreaTop" fmla="*/ 0 h 2716560"/>
                <a:gd name="textAreaBottom" fmla="*/ 2716920 h 2716560"/>
              </a:gdLst>
              <a:ahLst/>
              <a:cxnLst/>
              <a:rect l="textAreaLeft" t="textAreaTop" r="textAreaRight" b="textAreaBottom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ru-RU" sz="1800" b="0" strike="noStrike" spc="-1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230" name="Freeform 35"/>
            <p:cNvSpPr/>
            <p:nvPr/>
          </p:nvSpPr>
          <p:spPr>
            <a:xfrm>
              <a:off x="1073520" y="6600240"/>
              <a:ext cx="120240" cy="252720"/>
            </a:xfrm>
            <a:custGeom>
              <a:avLst/>
              <a:gdLst>
                <a:gd name="textAreaLeft" fmla="*/ 0 w 120240"/>
                <a:gd name="textAreaRight" fmla="*/ 120600 w 120240"/>
                <a:gd name="textAreaTop" fmla="*/ 0 h 252720"/>
                <a:gd name="textAreaBottom" fmla="*/ 253080 h 252720"/>
              </a:gdLst>
              <a:ahLst/>
              <a:cxnLst/>
              <a:rect l="textAreaLeft" t="textAreaTop" r="textAreaRight" b="textAreaBottom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ru-RU" sz="1800" b="0" strike="noStrike" spc="-1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231" name="Freeform 36"/>
            <p:cNvSpPr/>
            <p:nvPr/>
          </p:nvSpPr>
          <p:spPr>
            <a:xfrm>
              <a:off x="973800" y="5897160"/>
              <a:ext cx="137520" cy="673920"/>
            </a:xfrm>
            <a:custGeom>
              <a:avLst/>
              <a:gdLst>
                <a:gd name="textAreaLeft" fmla="*/ 0 w 137520"/>
                <a:gd name="textAreaRight" fmla="*/ 137880 w 137520"/>
                <a:gd name="textAreaTop" fmla="*/ 0 h 673920"/>
                <a:gd name="textAreaBottom" fmla="*/ 674280 h 673920"/>
              </a:gdLst>
              <a:ahLst/>
              <a:cxnLst/>
              <a:rect l="textAreaLeft" t="textAreaTop" r="textAreaRight" b="textAreaBottom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ru-RU" sz="1800" b="0" strike="noStrike" spc="-1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232" name="Freeform 37"/>
            <p:cNvSpPr/>
            <p:nvPr/>
          </p:nvSpPr>
          <p:spPr>
            <a:xfrm>
              <a:off x="973800" y="5772600"/>
              <a:ext cx="37800" cy="227520"/>
            </a:xfrm>
            <a:custGeom>
              <a:avLst/>
              <a:gdLst>
                <a:gd name="textAreaLeft" fmla="*/ 0 w 37800"/>
                <a:gd name="textAreaRight" fmla="*/ 38160 w 37800"/>
                <a:gd name="textAreaTop" fmla="*/ 0 h 227520"/>
                <a:gd name="textAreaBottom" fmla="*/ 227880 h 227520"/>
              </a:gdLst>
              <a:ahLst/>
              <a:cxnLst/>
              <a:rect l="textAreaLeft" t="textAreaTop" r="textAreaRight" b="textAreaBottom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ru-RU" sz="1800" b="0" strike="noStrike" spc="-1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233" name="Freeform 38"/>
            <p:cNvSpPr/>
            <p:nvPr/>
          </p:nvSpPr>
          <p:spPr>
            <a:xfrm>
              <a:off x="1006200" y="6322680"/>
              <a:ext cx="210240" cy="530280"/>
            </a:xfrm>
            <a:custGeom>
              <a:avLst/>
              <a:gdLst>
                <a:gd name="textAreaLeft" fmla="*/ 0 w 210240"/>
                <a:gd name="textAreaRight" fmla="*/ 210600 w 210240"/>
                <a:gd name="textAreaTop" fmla="*/ 0 h 530280"/>
                <a:gd name="textAreaBottom" fmla="*/ 530640 h 530280"/>
              </a:gdLst>
              <a:ahLst/>
              <a:cxnLst/>
              <a:rect l="textAreaLeft" t="textAreaTop" r="textAreaRight" b="textAreaBottom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ru-RU" sz="1800" b="0" strike="noStrike" spc="-1">
                <a:solidFill>
                  <a:srgbClr val="000000"/>
                </a:solidFill>
                <a:latin typeface="Arial" panose="020B0604020202020204"/>
              </a:endParaRPr>
            </a:p>
          </p:txBody>
        </p:sp>
      </p:grpSp>
      <p:sp>
        <p:nvSpPr>
          <p:cNvPr id="234" name="Rectangle 6"/>
          <p:cNvSpPr/>
          <p:nvPr/>
        </p:nvSpPr>
        <p:spPr>
          <a:xfrm>
            <a:off x="0" y="0"/>
            <a:ext cx="182520" cy="685764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38160" dist="25560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235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indent="0">
              <a:lnSpc>
                <a:spcPct val="100000"/>
              </a:lnSpc>
              <a:buNone/>
            </a:pPr>
            <a:r>
              <a:rPr lang="ru-RU" sz="3600" b="0" strike="noStrike" spc="-1">
                <a:solidFill>
                  <a:srgbClr val="262626"/>
                </a:solidFill>
                <a:latin typeface="Century Gothic"/>
              </a:rPr>
              <a:t>Образец заголовка</a:t>
            </a:r>
            <a:endParaRPr lang="ru-RU" sz="3600" b="0" strike="noStrike" spc="-1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236" name="PlaceHolder 2"/>
          <p:cNvSpPr>
            <a:spLocks noGrp="1"/>
          </p:cNvSpPr>
          <p:nvPr>
            <p:ph type="body"/>
          </p:nvPr>
        </p:nvSpPr>
        <p:spPr>
          <a:xfrm>
            <a:off x="2589120" y="2133720"/>
            <a:ext cx="4313520" cy="37771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lstStyle/>
          <a:p>
            <a:pPr marL="342900" indent="-342900">
              <a:lnSpc>
                <a:spcPct val="100000"/>
              </a:lnSpc>
              <a:spcBef>
                <a:spcPts val="1000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ru-RU" sz="1800" b="0" strike="noStrike" spc="-1">
                <a:solidFill>
                  <a:srgbClr val="404040"/>
                </a:solidFill>
                <a:latin typeface="Century Gothic"/>
              </a:rPr>
              <a:t>Образец текста</a:t>
            </a:r>
          </a:p>
          <a:p>
            <a:pPr marL="742950" lvl="1" indent="-285750">
              <a:lnSpc>
                <a:spcPct val="100000"/>
              </a:lnSpc>
              <a:spcBef>
                <a:spcPts val="1000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ru-RU" sz="1600" b="0" strike="noStrike" spc="-1">
                <a:solidFill>
                  <a:srgbClr val="404040"/>
                </a:solidFill>
                <a:latin typeface="Century Gothic"/>
              </a:rPr>
              <a:t>Второй уровень</a:t>
            </a:r>
          </a:p>
          <a:p>
            <a:pPr marL="1143000" lvl="2" indent="-228600">
              <a:lnSpc>
                <a:spcPct val="100000"/>
              </a:lnSpc>
              <a:spcBef>
                <a:spcPts val="1000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ru-RU" sz="1400" b="0" strike="noStrike" spc="-1">
                <a:solidFill>
                  <a:srgbClr val="404040"/>
                </a:solidFill>
                <a:latin typeface="Century Gothic"/>
              </a:rPr>
              <a:t>Третий уровень</a:t>
            </a:r>
          </a:p>
          <a:p>
            <a:pPr marL="1600200" lvl="3" indent="-228600">
              <a:lnSpc>
                <a:spcPct val="100000"/>
              </a:lnSpc>
              <a:spcBef>
                <a:spcPts val="1000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ru-RU" sz="1200" b="0" strike="noStrike" spc="-1">
                <a:solidFill>
                  <a:srgbClr val="404040"/>
                </a:solidFill>
                <a:latin typeface="Century Gothic"/>
              </a:rPr>
              <a:t>Четвертый уровень</a:t>
            </a:r>
          </a:p>
          <a:p>
            <a:pPr marL="2057400" lvl="4" indent="-228600">
              <a:lnSpc>
                <a:spcPct val="100000"/>
              </a:lnSpc>
              <a:spcBef>
                <a:spcPts val="1000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ru-RU" sz="1200" b="0" strike="noStrike" spc="-1">
                <a:solidFill>
                  <a:srgbClr val="404040"/>
                </a:solidFill>
                <a:latin typeface="Century Gothic"/>
              </a:rPr>
              <a:t>Пятый уровень</a:t>
            </a:r>
          </a:p>
        </p:txBody>
      </p:sp>
      <p:sp>
        <p:nvSpPr>
          <p:cNvPr id="237" name="PlaceHolder 3"/>
          <p:cNvSpPr>
            <a:spLocks noGrp="1"/>
          </p:cNvSpPr>
          <p:nvPr>
            <p:ph type="body"/>
          </p:nvPr>
        </p:nvSpPr>
        <p:spPr>
          <a:xfrm>
            <a:off x="7190640" y="2126160"/>
            <a:ext cx="4313520" cy="37771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lstStyle/>
          <a:p>
            <a:pPr marL="342900" indent="-342900">
              <a:lnSpc>
                <a:spcPct val="100000"/>
              </a:lnSpc>
              <a:spcBef>
                <a:spcPts val="1000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ru-RU" sz="1800" b="0" strike="noStrike" spc="-1">
                <a:solidFill>
                  <a:srgbClr val="404040"/>
                </a:solidFill>
                <a:latin typeface="Century Gothic"/>
              </a:rPr>
              <a:t>Образец текста</a:t>
            </a:r>
          </a:p>
          <a:p>
            <a:pPr marL="742950" lvl="1" indent="-285750">
              <a:lnSpc>
                <a:spcPct val="100000"/>
              </a:lnSpc>
              <a:spcBef>
                <a:spcPts val="1000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ru-RU" sz="1600" b="0" strike="noStrike" spc="-1">
                <a:solidFill>
                  <a:srgbClr val="404040"/>
                </a:solidFill>
                <a:latin typeface="Century Gothic"/>
              </a:rPr>
              <a:t>Второй уровень</a:t>
            </a:r>
          </a:p>
          <a:p>
            <a:pPr marL="1143000" lvl="2" indent="-228600">
              <a:lnSpc>
                <a:spcPct val="100000"/>
              </a:lnSpc>
              <a:spcBef>
                <a:spcPts val="1000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ru-RU" sz="1400" b="0" strike="noStrike" spc="-1">
                <a:solidFill>
                  <a:srgbClr val="404040"/>
                </a:solidFill>
                <a:latin typeface="Century Gothic"/>
              </a:rPr>
              <a:t>Третий уровень</a:t>
            </a:r>
          </a:p>
          <a:p>
            <a:pPr marL="1600200" lvl="3" indent="-228600">
              <a:lnSpc>
                <a:spcPct val="100000"/>
              </a:lnSpc>
              <a:spcBef>
                <a:spcPts val="1000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ru-RU" sz="1200" b="0" strike="noStrike" spc="-1">
                <a:solidFill>
                  <a:srgbClr val="404040"/>
                </a:solidFill>
                <a:latin typeface="Century Gothic"/>
              </a:rPr>
              <a:t>Четвертый уровень</a:t>
            </a:r>
          </a:p>
          <a:p>
            <a:pPr marL="2057400" lvl="4" indent="-228600">
              <a:lnSpc>
                <a:spcPct val="100000"/>
              </a:lnSpc>
              <a:spcBef>
                <a:spcPts val="1000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ru-RU" sz="1200" b="0" strike="noStrike" spc="-1">
                <a:solidFill>
                  <a:srgbClr val="404040"/>
                </a:solidFill>
                <a:latin typeface="Century Gothic"/>
              </a:rPr>
              <a:t>Пятый уровень</a:t>
            </a:r>
          </a:p>
        </p:txBody>
      </p:sp>
      <p:sp>
        <p:nvSpPr>
          <p:cNvPr id="238" name="PlaceHolder 4"/>
          <p:cNvSpPr>
            <a:spLocks noGrp="1"/>
          </p:cNvSpPr>
          <p:nvPr>
            <p:ph type="dt" idx="10"/>
          </p:nvPr>
        </p:nvSpPr>
        <p:spPr>
          <a:xfrm>
            <a:off x="10361520" y="6130440"/>
            <a:ext cx="1145880" cy="3700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 panose="02020603050405020304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 panose="02020603050405020304"/>
              </a:rPr>
              <a:t>&lt;дата/время&gt;</a:t>
            </a:r>
          </a:p>
        </p:txBody>
      </p:sp>
      <p:sp>
        <p:nvSpPr>
          <p:cNvPr id="239" name="PlaceHolder 5"/>
          <p:cNvSpPr>
            <a:spLocks noGrp="1"/>
          </p:cNvSpPr>
          <p:nvPr>
            <p:ph type="ftr" idx="11"/>
          </p:nvPr>
        </p:nvSpPr>
        <p:spPr>
          <a:xfrm>
            <a:off x="2589120" y="6135840"/>
            <a:ext cx="76197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buNone/>
              <a:defRPr lang="ru-RU" sz="1400" b="0" strike="noStrike" spc="-1">
                <a:solidFill>
                  <a:srgbClr val="000000"/>
                </a:solidFill>
                <a:latin typeface="Times New Roman" panose="02020603050405020304"/>
              </a:defRPr>
            </a:lvl1pPr>
          </a:lstStyle>
          <a:p>
            <a:pPr indent="0" algn="ctr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 panose="02020603050405020304"/>
              </a:rPr>
              <a:t>&lt;нижний колонтитул&gt;</a:t>
            </a:r>
          </a:p>
        </p:txBody>
      </p:sp>
      <p:sp>
        <p:nvSpPr>
          <p:cNvPr id="240" name="Freeform 11"/>
          <p:cNvSpPr/>
          <p:nvPr/>
        </p:nvSpPr>
        <p:spPr>
          <a:xfrm flipV="1">
            <a:off x="-3960" y="713880"/>
            <a:ext cx="1588320" cy="506880"/>
          </a:xfrm>
          <a:custGeom>
            <a:avLst/>
            <a:gdLst>
              <a:gd name="textAreaLeft" fmla="*/ 0 w 1588320"/>
              <a:gd name="textAreaRight" fmla="*/ 1588680 w 1588320"/>
              <a:gd name="textAreaTop" fmla="*/ 360 h 506880"/>
              <a:gd name="textAreaBottom" fmla="*/ 507600 h 506880"/>
            </a:gdLst>
            <a:ahLst/>
            <a:cxnLst/>
            <a:rect l="textAreaLeft" t="textAreaTop" r="textAreaRight" b="textAreaBottom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241" name="PlaceHolder 6"/>
          <p:cNvSpPr>
            <a:spLocks noGrp="1"/>
          </p:cNvSpPr>
          <p:nvPr>
            <p:ph type="sldNum" idx="12"/>
          </p:nvPr>
        </p:nvSpPr>
        <p:spPr>
          <a:xfrm>
            <a:off x="531720" y="787680"/>
            <a:ext cx="77940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indent="0">
              <a:buNone/>
            </a:pPr>
            <a:endParaRPr lang="ru-RU" sz="2000" b="0" strike="noStrike" spc="-1">
              <a:solidFill>
                <a:srgbClr val="000000"/>
              </a:solidFill>
              <a:latin typeface="Times New Roman" panose="02020603050405020304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4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9" name="Рисунок 5"/>
          <p:cNvPicPr/>
          <p:nvPr/>
        </p:nvPicPr>
        <p:blipFill>
          <a:blip r:embed="rId3"/>
          <a:stretch>
            <a:fillRect/>
          </a:stretch>
        </p:blipFill>
        <p:spPr>
          <a:xfrm>
            <a:off x="142560" y="185"/>
            <a:ext cx="1479960" cy="1584720"/>
          </a:xfrm>
          <a:prstGeom prst="rect">
            <a:avLst/>
          </a:prstGeom>
          <a:ln w="0">
            <a:noFill/>
          </a:ln>
        </p:spPr>
      </p:pic>
      <p:sp>
        <p:nvSpPr>
          <p:cNvPr id="278" name="PlaceHolder 1"/>
          <p:cNvSpPr>
            <a:spLocks noGrp="1"/>
          </p:cNvSpPr>
          <p:nvPr>
            <p:ph type="title"/>
          </p:nvPr>
        </p:nvSpPr>
        <p:spPr>
          <a:xfrm>
            <a:off x="1622520" y="58325"/>
            <a:ext cx="8915040" cy="14684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ru-RU" sz="1600" b="1" strike="noStrike" spc="-1" dirty="0">
                <a:solidFill>
                  <a:srgbClr val="262626"/>
                </a:solidFill>
                <a:latin typeface="Times New Roman" panose="02020603050405020304" charset="0"/>
                <a:cs typeface="Times New Roman" panose="02020603050405020304" charset="0"/>
              </a:rPr>
              <a:t>государственное  бюджетное  общеобразовательное учреждение</a:t>
            </a:r>
            <a:r>
              <a:rPr sz="1600" dirty="0">
                <a:latin typeface="Times New Roman" panose="02020603050405020304" charset="0"/>
                <a:cs typeface="Times New Roman" panose="02020603050405020304" charset="0"/>
              </a:rPr>
              <a:t/>
            </a:r>
            <a:br>
              <a:rPr sz="1600" dirty="0">
                <a:latin typeface="Times New Roman" panose="02020603050405020304" charset="0"/>
                <a:cs typeface="Times New Roman" panose="02020603050405020304" charset="0"/>
              </a:rPr>
            </a:br>
            <a:r>
              <a:rPr lang="ru-RU" sz="1600" b="1" strike="noStrike" spc="-1" dirty="0">
                <a:solidFill>
                  <a:srgbClr val="262626"/>
                </a:solidFill>
                <a:latin typeface="Times New Roman" panose="02020603050405020304" charset="0"/>
                <a:cs typeface="Times New Roman" panose="02020603050405020304" charset="0"/>
              </a:rPr>
              <a:t>Самарской области «Школа-интернат № 4 для обучающихся </a:t>
            </a:r>
            <a:r>
              <a:rPr sz="1600" dirty="0">
                <a:latin typeface="Times New Roman" panose="02020603050405020304" charset="0"/>
                <a:cs typeface="Times New Roman" panose="02020603050405020304" charset="0"/>
              </a:rPr>
              <a:t/>
            </a:r>
            <a:br>
              <a:rPr sz="1600" dirty="0">
                <a:latin typeface="Times New Roman" panose="02020603050405020304" charset="0"/>
                <a:cs typeface="Times New Roman" panose="02020603050405020304" charset="0"/>
              </a:rPr>
            </a:br>
            <a:r>
              <a:rPr lang="ru-RU" sz="1600" b="1" strike="noStrike" spc="-1" dirty="0">
                <a:solidFill>
                  <a:srgbClr val="262626"/>
                </a:solidFill>
                <a:latin typeface="Times New Roman" panose="02020603050405020304" charset="0"/>
                <a:cs typeface="Times New Roman" panose="02020603050405020304" charset="0"/>
              </a:rPr>
              <a:t>с ограниченными возможностями здоровья  городского округа Тольятти»</a:t>
            </a:r>
            <a:r>
              <a:rPr sz="1600" dirty="0">
                <a:latin typeface="Times New Roman" panose="02020603050405020304" charset="0"/>
                <a:cs typeface="Times New Roman" panose="02020603050405020304" charset="0"/>
              </a:rPr>
              <a:t/>
            </a:r>
            <a:br>
              <a:rPr sz="1600" dirty="0">
                <a:latin typeface="Times New Roman" panose="02020603050405020304" charset="0"/>
                <a:cs typeface="Times New Roman" panose="02020603050405020304" charset="0"/>
              </a:rPr>
            </a:br>
            <a:r>
              <a:rPr lang="ru-RU" sz="1600" b="1" strike="noStrike" spc="-1" dirty="0">
                <a:solidFill>
                  <a:srgbClr val="262626"/>
                </a:solidFill>
                <a:latin typeface="Times New Roman" panose="02020603050405020304" charset="0"/>
                <a:cs typeface="Times New Roman" panose="02020603050405020304" charset="0"/>
              </a:rPr>
              <a:t>(ГБОУ школа-интернат № 4 </a:t>
            </a:r>
            <a:r>
              <a:rPr lang="ru-RU" sz="1600" b="1" strike="noStrike" spc="-1" dirty="0" err="1">
                <a:solidFill>
                  <a:srgbClr val="262626"/>
                </a:solidFill>
                <a:latin typeface="Times New Roman" panose="02020603050405020304" charset="0"/>
                <a:cs typeface="Times New Roman" panose="02020603050405020304" charset="0"/>
              </a:rPr>
              <a:t>г.о</a:t>
            </a:r>
            <a:r>
              <a:rPr lang="ru-RU" sz="1600" b="1" strike="noStrike" spc="-1" dirty="0">
                <a:solidFill>
                  <a:srgbClr val="262626"/>
                </a:solidFill>
                <a:latin typeface="Times New Roman" panose="02020603050405020304" charset="0"/>
                <a:cs typeface="Times New Roman" panose="02020603050405020304" charset="0"/>
              </a:rPr>
              <a:t>. Тольятти)</a:t>
            </a:r>
            <a:r>
              <a:rPr sz="1600" dirty="0">
                <a:latin typeface="Times New Roman" panose="02020603050405020304" charset="0"/>
                <a:cs typeface="Times New Roman" panose="02020603050405020304" charset="0"/>
              </a:rPr>
              <a:t/>
            </a:r>
            <a:br>
              <a:rPr sz="1600" dirty="0">
                <a:latin typeface="Times New Roman" panose="02020603050405020304" charset="0"/>
                <a:cs typeface="Times New Roman" panose="02020603050405020304" charset="0"/>
              </a:rPr>
            </a:br>
            <a:endParaRPr lang="ru-RU" sz="1600" b="0" strike="noStrike" spc="-1" dirty="0">
              <a:solidFill>
                <a:srgbClr val="00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280" name="Рисунок 6"/>
          <p:cNvPicPr/>
          <p:nvPr/>
        </p:nvPicPr>
        <p:blipFill>
          <a:blip r:embed="rId4"/>
          <a:stretch>
            <a:fillRect/>
          </a:stretch>
        </p:blipFill>
        <p:spPr>
          <a:xfrm>
            <a:off x="10326840" y="-60835"/>
            <a:ext cx="1865160" cy="1706760"/>
          </a:xfrm>
          <a:prstGeom prst="rect">
            <a:avLst/>
          </a:prstGeom>
          <a:ln w="0">
            <a:noFill/>
          </a:ln>
        </p:spPr>
      </p:pic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2589120" y="2292695"/>
            <a:ext cx="7737480" cy="236639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algn="ctr"/>
            <a:r>
              <a:rPr lang="ru-RU" sz="4000" b="1" strike="noStrike" spc="-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СИПР: нормативно-правовая база, категории обучающихся,</a:t>
            </a:r>
          </a:p>
          <a:p>
            <a:pPr algn="l"/>
            <a:r>
              <a:rPr lang="ru-RU" sz="4000" b="1" spc="-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структура.</a:t>
            </a:r>
          </a:p>
          <a:p>
            <a:pPr algn="l"/>
            <a:endParaRPr lang="ru-RU" sz="4000" b="1" strike="noStrike" spc="-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4000" b="1" strike="noStrike" spc="-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400" b="1" spc="-1" dirty="0" err="1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Смолькина</a:t>
            </a:r>
            <a:r>
              <a:rPr lang="ru-RU" sz="2400" b="1" spc="-1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 Алёна Викторовна, </a:t>
            </a:r>
          </a:p>
          <a:p>
            <a:pPr algn="r"/>
            <a:r>
              <a:rPr lang="ru-RU" sz="2400" b="1" spc="-1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учитель-дефектолог (тифлопедагог)</a:t>
            </a:r>
            <a:endParaRPr lang="ru-RU" sz="2400" b="1" strike="noStrike" spc="-1" dirty="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  <a:p>
            <a:pPr algn="ctr"/>
            <a:endParaRPr lang="ru-RU" sz="4000" b="0" strike="noStrike" spc="-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PlaceHolder 2"/>
          <p:cNvSpPr>
            <a:spLocks noGrp="1"/>
          </p:cNvSpPr>
          <p:nvPr>
            <p:ph/>
          </p:nvPr>
        </p:nvSpPr>
        <p:spPr>
          <a:xfrm>
            <a:off x="6552720" y="971550"/>
            <a:ext cx="4075696" cy="45237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342900" indent="0" algn="ctr">
              <a:lnSpc>
                <a:spcPct val="100000"/>
              </a:lnSpc>
              <a:spcBef>
                <a:spcPts val="1000"/>
              </a:spcBef>
              <a:buNone/>
            </a:pPr>
            <a:r>
              <a:rPr lang="ru-RU" sz="2000" b="1" strike="noStrike" spc="-1" dirty="0">
                <a:solidFill>
                  <a:srgbClr val="C00000"/>
                </a:solidFill>
                <a:latin typeface="Times New Roman" panose="02020603050405020304"/>
              </a:rPr>
              <a:t>Особые образовательные потребности</a:t>
            </a:r>
            <a:endParaRPr lang="ru-RU" sz="2000" b="1" strike="noStrike" spc="-1" dirty="0">
              <a:solidFill>
                <a:srgbClr val="C00000"/>
              </a:solidFill>
              <a:latin typeface="Century Gothic"/>
            </a:endParaRPr>
          </a:p>
          <a:p>
            <a:pPr marL="342900" indent="0" algn="l">
              <a:lnSpc>
                <a:spcPct val="100000"/>
              </a:lnSpc>
              <a:spcBef>
                <a:spcPts val="1000"/>
              </a:spcBef>
              <a:buNone/>
            </a:pPr>
            <a:r>
              <a:rPr lang="ru-RU" sz="2000" b="0" strike="noStrike" spc="-1" dirty="0" smtClean="0">
                <a:solidFill>
                  <a:srgbClr val="000000"/>
                </a:solidFill>
                <a:latin typeface="Times New Roman" panose="02020603050405020304"/>
              </a:rPr>
              <a:t>компетенции </a:t>
            </a:r>
            <a:r>
              <a:rPr lang="ru-RU" sz="2000" b="0" strike="noStrike" spc="-1" dirty="0">
                <a:solidFill>
                  <a:srgbClr val="000000"/>
                </a:solidFill>
                <a:latin typeface="Times New Roman" panose="02020603050405020304"/>
              </a:rPr>
              <a:t>направленные на решение жизненных задач </a:t>
            </a:r>
            <a:endParaRPr lang="ru-RU" sz="2000" b="0" strike="noStrike" spc="-1" dirty="0">
              <a:solidFill>
                <a:srgbClr val="404040"/>
              </a:solidFill>
              <a:latin typeface="Century Gothic"/>
            </a:endParaRPr>
          </a:p>
          <a:p>
            <a:pPr marL="342900" indent="0" algn="l">
              <a:lnSpc>
                <a:spcPct val="100000"/>
              </a:lnSpc>
              <a:spcBef>
                <a:spcPts val="1000"/>
              </a:spcBef>
              <a:buNone/>
            </a:pPr>
            <a:r>
              <a:rPr lang="ru-RU" sz="2000" b="0" strike="noStrike" spc="-1" dirty="0">
                <a:solidFill>
                  <a:srgbClr val="000000"/>
                </a:solidFill>
                <a:latin typeface="Times New Roman" panose="02020603050405020304"/>
              </a:rPr>
              <a:t>средства невербальной и дополнительной </a:t>
            </a:r>
            <a:r>
              <a:rPr lang="ru-RU" sz="2000" b="0" strike="noStrike" spc="-1" dirty="0" err="1" smtClean="0">
                <a:solidFill>
                  <a:srgbClr val="000000"/>
                </a:solidFill>
                <a:latin typeface="Times New Roman" panose="02020603050405020304"/>
              </a:rPr>
              <a:t>коммуникаци</a:t>
            </a:r>
            <a:endParaRPr lang="ru-RU" sz="2000" b="0" strike="noStrike" spc="-1" dirty="0" smtClean="0">
              <a:solidFill>
                <a:srgbClr val="000000"/>
              </a:solidFill>
              <a:latin typeface="Times New Roman" panose="02020603050405020304"/>
            </a:endParaRPr>
          </a:p>
          <a:p>
            <a:pPr marL="342900" indent="0" algn="l">
              <a:lnSpc>
                <a:spcPct val="100000"/>
              </a:lnSpc>
              <a:spcBef>
                <a:spcPts val="1000"/>
              </a:spcBef>
              <a:buNone/>
            </a:pPr>
            <a:r>
              <a:rPr lang="ru-RU" sz="2000" spc="-1" dirty="0" smtClean="0">
                <a:solidFill>
                  <a:srgbClr val="000000"/>
                </a:solidFill>
                <a:latin typeface="Times New Roman" panose="02020603050405020304"/>
              </a:rPr>
              <a:t>н</a:t>
            </a:r>
            <a:r>
              <a:rPr lang="ru-RU" sz="2000" b="0" strike="noStrike" spc="-1" dirty="0" smtClean="0">
                <a:solidFill>
                  <a:srgbClr val="000000"/>
                </a:solidFill>
                <a:latin typeface="Times New Roman" panose="02020603050405020304"/>
              </a:rPr>
              <a:t>епродолжительные,                 повторяющиеся виды учебной деятельности, чередующиеся по степени психофизиологической активности</a:t>
            </a:r>
            <a:endParaRPr lang="ru-RU" sz="2000" b="0" strike="noStrike" spc="-1" dirty="0">
              <a:solidFill>
                <a:srgbClr val="404040"/>
              </a:solidFill>
              <a:latin typeface="Century Gothic"/>
            </a:endParaRPr>
          </a:p>
          <a:p>
            <a:pPr marL="342900" indent="0" algn="l">
              <a:lnSpc>
                <a:spcPct val="100000"/>
              </a:lnSpc>
              <a:spcBef>
                <a:spcPts val="1000"/>
              </a:spcBef>
              <a:buNone/>
            </a:pPr>
            <a:r>
              <a:rPr lang="ru-RU" sz="2000" b="0" strike="noStrike" spc="-1" dirty="0">
                <a:solidFill>
                  <a:srgbClr val="000000"/>
                </a:solidFill>
                <a:latin typeface="Times New Roman" panose="02020603050405020304"/>
              </a:rPr>
              <a:t>ситуации и средства активизации процессов непроизвольного запоминания</a:t>
            </a:r>
            <a:endParaRPr lang="ru-RU" sz="2000" b="0" strike="noStrike" spc="-1" dirty="0">
              <a:solidFill>
                <a:srgbClr val="404040"/>
              </a:solidFill>
              <a:latin typeface="Century Gothic"/>
            </a:endParaRPr>
          </a:p>
          <a:p>
            <a:pPr marL="342900" indent="0" algn="l">
              <a:lnSpc>
                <a:spcPct val="100000"/>
              </a:lnSpc>
              <a:spcBef>
                <a:spcPts val="1000"/>
              </a:spcBef>
              <a:buNone/>
            </a:pPr>
            <a:r>
              <a:rPr lang="ru-RU" sz="2000" b="0" strike="noStrike" spc="-1" dirty="0" smtClean="0">
                <a:solidFill>
                  <a:srgbClr val="404040"/>
                </a:solidFill>
                <a:latin typeface="Century Gothic"/>
              </a:rPr>
              <a:t>  </a:t>
            </a:r>
            <a:endParaRPr lang="ru-RU" sz="2000" b="0" strike="noStrike" spc="-1" dirty="0">
              <a:solidFill>
                <a:srgbClr val="404040"/>
              </a:solidFill>
              <a:latin typeface="Century Gothic"/>
            </a:endParaRPr>
          </a:p>
        </p:txBody>
      </p:sp>
      <p:pic>
        <p:nvPicPr>
          <p:cNvPr id="289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91769" y="5071643"/>
            <a:ext cx="1970640" cy="1810800"/>
          </a:xfrm>
          <a:prstGeom prst="rect">
            <a:avLst/>
          </a:prstGeom>
          <a:ln w="0">
            <a:noFill/>
          </a:ln>
        </p:spPr>
      </p:pic>
      <p:sp>
        <p:nvSpPr>
          <p:cNvPr id="290" name="Текстовое поле 289"/>
          <p:cNvSpPr txBox="1"/>
          <p:nvPr/>
        </p:nvSpPr>
        <p:spPr>
          <a:xfrm>
            <a:off x="6552720" y="2578680"/>
            <a:ext cx="180720" cy="3726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3" name="Стрелка вправо 2"/>
          <p:cNvSpPr/>
          <p:nvPr/>
        </p:nvSpPr>
        <p:spPr>
          <a:xfrm>
            <a:off x="5999018" y="1713174"/>
            <a:ext cx="263236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1738313" y="971550"/>
            <a:ext cx="4065587" cy="4749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marL="342900" indent="0" algn="ctr">
              <a:lnSpc>
                <a:spcPct val="100000"/>
              </a:lnSpc>
              <a:spcBef>
                <a:spcPts val="1000"/>
              </a:spcBef>
              <a:buNone/>
            </a:pPr>
            <a:r>
              <a:rPr lang="ru-RU" sz="2000" spc="-1" dirty="0" smtClean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ru-RU" sz="2000" b="1" spc="-1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Особенности </a:t>
            </a:r>
            <a:r>
              <a:rPr lang="ru-RU" sz="2000" b="1" spc="-1" dirty="0" smtClean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когнитивного развития</a:t>
            </a:r>
            <a:endParaRPr lang="ru-RU" sz="2000" b="1" spc="-1" dirty="0">
              <a:solidFill>
                <a:srgbClr val="C00000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342900" indent="0" algn="l">
              <a:lnSpc>
                <a:spcPct val="100000"/>
              </a:lnSpc>
              <a:spcBef>
                <a:spcPts val="1000"/>
              </a:spcBef>
              <a:buNone/>
            </a:pPr>
            <a:r>
              <a:rPr lang="ru-RU" sz="2000" strike="noStrike" spc="-1" dirty="0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недоразвитие </a:t>
            </a:r>
            <a:r>
              <a:rPr lang="ru-RU" sz="2000" strike="noStrike" spc="-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мыслительной деятельности</a:t>
            </a:r>
          </a:p>
          <a:p>
            <a:pPr marL="342900" indent="0" algn="l">
              <a:lnSpc>
                <a:spcPct val="100000"/>
              </a:lnSpc>
              <a:spcBef>
                <a:spcPts val="1000"/>
              </a:spcBef>
              <a:buNone/>
            </a:pPr>
            <a:r>
              <a:rPr lang="ru-RU" sz="2000" strike="noStrike" spc="-1" dirty="0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затруднено </a:t>
            </a:r>
            <a:r>
              <a:rPr lang="ru-RU" sz="2000" strike="noStrike" spc="-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или невозможно </a:t>
            </a:r>
            <a:r>
              <a:rPr lang="ru-RU" sz="2000" strike="noStrike" spc="-1" dirty="0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формирование устной и письменной речи  </a:t>
            </a:r>
            <a:endParaRPr lang="ru-RU" sz="2000" strike="noStrike" spc="-1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342900" indent="0" algn="l">
              <a:lnSpc>
                <a:spcPct val="100000"/>
              </a:lnSpc>
              <a:spcBef>
                <a:spcPts val="1000"/>
              </a:spcBef>
              <a:buNone/>
            </a:pPr>
            <a:r>
              <a:rPr lang="ru-RU" sz="2000" strike="noStrike" spc="-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низкий уровень </a:t>
            </a:r>
            <a:r>
              <a:rPr lang="ru-RU" sz="2000" strike="noStrike" spc="-1" dirty="0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продуктивности внимания </a:t>
            </a:r>
            <a:r>
              <a:rPr lang="ru-RU" sz="2000" strike="noStrike" spc="-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(</a:t>
            </a:r>
            <a:r>
              <a:rPr lang="ru-RU" sz="2000" strike="noStrike" spc="-1" dirty="0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быстрая </a:t>
            </a:r>
            <a:r>
              <a:rPr lang="ru-RU" sz="2000" strike="noStrike" spc="-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истощаемость, неустойчивость, отвлекаемость)</a:t>
            </a:r>
          </a:p>
          <a:p>
            <a:pPr marL="342900" indent="0" algn="l">
              <a:lnSpc>
                <a:spcPct val="100000"/>
              </a:lnSpc>
              <a:spcBef>
                <a:spcPts val="1000"/>
              </a:spcBef>
              <a:buNone/>
            </a:pPr>
            <a:r>
              <a:rPr lang="ru-RU" sz="2000" strike="noStrike" spc="-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существенные трудности произвольного запоминания</a:t>
            </a:r>
          </a:p>
        </p:txBody>
      </p:sp>
      <p:sp>
        <p:nvSpPr>
          <p:cNvPr id="9" name="Стрелка вправо 8"/>
          <p:cNvSpPr/>
          <p:nvPr/>
        </p:nvSpPr>
        <p:spPr>
          <a:xfrm>
            <a:off x="6007620" y="2593867"/>
            <a:ext cx="263236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2298" y="3441035"/>
            <a:ext cx="339956" cy="53649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5518" y="4952511"/>
            <a:ext cx="280440" cy="53649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9767" y="1224208"/>
            <a:ext cx="1373313" cy="14625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PlaceHolder 1"/>
          <p:cNvSpPr>
            <a:spLocks noGrp="1"/>
          </p:cNvSpPr>
          <p:nvPr>
            <p:ph/>
          </p:nvPr>
        </p:nvSpPr>
        <p:spPr>
          <a:xfrm>
            <a:off x="1775375" y="836360"/>
            <a:ext cx="4313160" cy="45442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lstStyle/>
          <a:p>
            <a:pPr marL="335280" indent="0" algn="ctr">
              <a:lnSpc>
                <a:spcPct val="100000"/>
              </a:lnSpc>
              <a:spcBef>
                <a:spcPts val="1000"/>
              </a:spcBef>
              <a:buNone/>
            </a:pPr>
            <a:r>
              <a:rPr lang="ru-RU" sz="2000" b="1" strike="noStrike" spc="-1" dirty="0">
                <a:solidFill>
                  <a:srgbClr val="C00000"/>
                </a:solidFill>
                <a:latin typeface="Times New Roman" panose="02020603050405020304"/>
              </a:rPr>
              <a:t>Особенности психомоторного развития </a:t>
            </a:r>
            <a:endParaRPr lang="ru-RU" sz="2000" b="0" strike="noStrike" spc="-1" dirty="0">
              <a:solidFill>
                <a:srgbClr val="C00000"/>
              </a:solidFill>
              <a:latin typeface="Century Gothic"/>
            </a:endParaRPr>
          </a:p>
          <a:p>
            <a:pPr marL="33528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ru-RU" sz="2000" b="0" strike="noStrike" spc="-1" dirty="0">
                <a:solidFill>
                  <a:srgbClr val="000000"/>
                </a:solidFill>
                <a:latin typeface="Times New Roman" panose="02020603050405020304"/>
              </a:rPr>
              <a:t>нарушение координации и точности движения</a:t>
            </a:r>
            <a:endParaRPr lang="ru-RU" sz="2000" b="0" strike="noStrike" spc="-1" dirty="0">
              <a:solidFill>
                <a:srgbClr val="404040"/>
              </a:solidFill>
              <a:latin typeface="Century Gothic"/>
            </a:endParaRPr>
          </a:p>
          <a:p>
            <a:pPr marL="33528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ru-RU" sz="2000" b="0" strike="noStrike" spc="-1" dirty="0">
                <a:solidFill>
                  <a:srgbClr val="000000"/>
                </a:solidFill>
                <a:latin typeface="Times New Roman" panose="02020603050405020304"/>
              </a:rPr>
              <a:t>замедленный темп рассогласованность, неловкость движений</a:t>
            </a:r>
            <a:endParaRPr lang="ru-RU" sz="2000" b="0" strike="noStrike" spc="-1" dirty="0">
              <a:solidFill>
                <a:srgbClr val="404040"/>
              </a:solidFill>
              <a:latin typeface="Century Gothic"/>
            </a:endParaRPr>
          </a:p>
          <a:p>
            <a:pPr marL="33528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ru-RU" sz="2000" b="0" strike="noStrike" spc="-1" dirty="0">
                <a:solidFill>
                  <a:srgbClr val="000000"/>
                </a:solidFill>
                <a:latin typeface="Times New Roman" panose="02020603050405020304"/>
              </a:rPr>
              <a:t>трудности в овладении навыками требующими тонких точных дифференцированных движений</a:t>
            </a:r>
            <a:endParaRPr lang="ru-RU" sz="2000" b="0" strike="noStrike" spc="-1" dirty="0">
              <a:solidFill>
                <a:srgbClr val="404040"/>
              </a:solidFill>
              <a:latin typeface="Century Gothic"/>
            </a:endParaRPr>
          </a:p>
          <a:p>
            <a:pPr marL="33528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ru-RU" sz="2000" b="0" strike="noStrike" spc="-1" dirty="0">
                <a:solidFill>
                  <a:srgbClr val="000000"/>
                </a:solidFill>
                <a:latin typeface="Times New Roman" panose="02020603050405020304"/>
              </a:rPr>
              <a:t>двигательная расторможенность и «сенсорный голод»</a:t>
            </a:r>
            <a:endParaRPr lang="ru-RU" sz="2000" b="0" strike="noStrike" spc="-1" dirty="0">
              <a:solidFill>
                <a:srgbClr val="404040"/>
              </a:solidFill>
              <a:latin typeface="Century Gothic"/>
            </a:endParaRPr>
          </a:p>
          <a:p>
            <a:pPr indent="0">
              <a:lnSpc>
                <a:spcPct val="100000"/>
              </a:lnSpc>
              <a:spcBef>
                <a:spcPts val="1000"/>
              </a:spcBef>
              <a:buNone/>
            </a:pPr>
            <a:endParaRPr lang="ru-RU" sz="2000" b="0" strike="noStrike" spc="-1" dirty="0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292" name="PlaceHolder 2"/>
          <p:cNvSpPr>
            <a:spLocks noGrp="1"/>
          </p:cNvSpPr>
          <p:nvPr>
            <p:ph/>
          </p:nvPr>
        </p:nvSpPr>
        <p:spPr>
          <a:xfrm>
            <a:off x="6848788" y="836360"/>
            <a:ext cx="4046220" cy="4722495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342900" indent="0" algn="ctr">
              <a:lnSpc>
                <a:spcPct val="100000"/>
              </a:lnSpc>
              <a:spcBef>
                <a:spcPts val="1000"/>
              </a:spcBef>
              <a:buNone/>
            </a:pPr>
            <a:r>
              <a:rPr lang="ru-RU" sz="2000" b="1" strike="noStrike" spc="-1" dirty="0">
                <a:solidFill>
                  <a:srgbClr val="C00000"/>
                </a:solidFill>
                <a:latin typeface="Times New Roman" panose="02020603050405020304"/>
              </a:rPr>
              <a:t>Особые образовательные потребности</a:t>
            </a:r>
            <a:endParaRPr lang="ru-RU" sz="2000" b="1" strike="noStrike" spc="-1" dirty="0">
              <a:solidFill>
                <a:srgbClr val="C00000"/>
              </a:solidFill>
              <a:latin typeface="Century Gothic"/>
            </a:endParaRPr>
          </a:p>
          <a:p>
            <a:pPr marL="34290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ru-RU" sz="2000" b="0" strike="noStrike" spc="-1" dirty="0">
                <a:solidFill>
                  <a:srgbClr val="000000"/>
                </a:solidFill>
                <a:latin typeface="Times New Roman" panose="02020603050405020304"/>
              </a:rPr>
              <a:t>поддержание и развитие сохранных двигательных и </a:t>
            </a:r>
            <a:r>
              <a:rPr lang="ru-RU" sz="2000" b="0" strike="noStrike" spc="-1" dirty="0" err="1">
                <a:solidFill>
                  <a:srgbClr val="000000"/>
                </a:solidFill>
                <a:latin typeface="Times New Roman" panose="02020603050405020304"/>
              </a:rPr>
              <a:t>координаторных</a:t>
            </a:r>
            <a:r>
              <a:rPr lang="ru-RU" sz="2000" b="0" strike="noStrike" spc="-1" dirty="0">
                <a:solidFill>
                  <a:srgbClr val="000000"/>
                </a:solidFill>
                <a:latin typeface="Times New Roman" panose="02020603050405020304"/>
              </a:rPr>
              <a:t>  функций </a:t>
            </a:r>
            <a:endParaRPr lang="ru-RU" sz="2000" b="0" strike="noStrike" spc="-1" dirty="0">
              <a:solidFill>
                <a:srgbClr val="404040"/>
              </a:solidFill>
              <a:latin typeface="Century Gothic"/>
            </a:endParaRPr>
          </a:p>
          <a:p>
            <a:pPr marL="34290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ru-RU" sz="2000" b="0" strike="noStrike" spc="-1" dirty="0">
                <a:solidFill>
                  <a:srgbClr val="000000"/>
                </a:solidFill>
                <a:latin typeface="Times New Roman" panose="02020603050405020304"/>
              </a:rPr>
              <a:t>сниженная скорость обучения, сбалансированная физическая нагрузка</a:t>
            </a:r>
            <a:endParaRPr lang="ru-RU" sz="2000" b="0" strike="noStrike" spc="-1" dirty="0">
              <a:solidFill>
                <a:srgbClr val="404040"/>
              </a:solidFill>
              <a:latin typeface="Century Gothic"/>
            </a:endParaRPr>
          </a:p>
          <a:p>
            <a:pPr marL="34290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ru-RU" sz="2000" b="0" strike="noStrike" spc="-1" dirty="0">
                <a:solidFill>
                  <a:srgbClr val="000000"/>
                </a:solidFill>
                <a:latin typeface="Times New Roman" panose="02020603050405020304"/>
              </a:rPr>
              <a:t>функциональное развитие мелкой моторики</a:t>
            </a:r>
            <a:endParaRPr lang="ru-RU" sz="2000" b="0" strike="noStrike" spc="-1" dirty="0">
              <a:solidFill>
                <a:srgbClr val="404040"/>
              </a:solidFill>
              <a:latin typeface="Century Gothic"/>
            </a:endParaRPr>
          </a:p>
          <a:p>
            <a:pPr marL="34290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ru-RU" sz="2000" b="0" strike="noStrike" spc="-1" dirty="0">
                <a:solidFill>
                  <a:srgbClr val="000000"/>
                </a:solidFill>
                <a:latin typeface="Times New Roman" panose="02020603050405020304"/>
              </a:rPr>
              <a:t>развитие сохранных механизмов </a:t>
            </a:r>
            <a:r>
              <a:rPr lang="ru-RU" sz="2000" b="0" strike="noStrike" spc="-1" dirty="0" err="1">
                <a:solidFill>
                  <a:srgbClr val="000000"/>
                </a:solidFill>
                <a:latin typeface="Times New Roman" panose="02020603050405020304"/>
              </a:rPr>
              <a:t>сеносомоторной</a:t>
            </a:r>
            <a:r>
              <a:rPr lang="ru-RU" sz="2000" b="0" strike="noStrike" spc="-1" dirty="0">
                <a:solidFill>
                  <a:srgbClr val="000000"/>
                </a:solidFill>
                <a:latin typeface="Times New Roman" panose="02020603050405020304"/>
              </a:rPr>
              <a:t> регуляции </a:t>
            </a:r>
            <a:endParaRPr lang="ru-RU" sz="2000" b="0" strike="noStrike" spc="-1" dirty="0">
              <a:solidFill>
                <a:srgbClr val="404040"/>
              </a:solidFill>
              <a:latin typeface="Century Gothic"/>
            </a:endParaRPr>
          </a:p>
        </p:txBody>
      </p:sp>
      <p:pic>
        <p:nvPicPr>
          <p:cNvPr id="293" name="Рисунок 7"/>
          <p:cNvPicPr/>
          <p:nvPr/>
        </p:nvPicPr>
        <p:blipFill>
          <a:blip r:embed="rId2"/>
          <a:stretch>
            <a:fillRect/>
          </a:stretch>
        </p:blipFill>
        <p:spPr>
          <a:xfrm>
            <a:off x="189193" y="5165766"/>
            <a:ext cx="1817737" cy="1692234"/>
          </a:xfrm>
          <a:prstGeom prst="rect">
            <a:avLst/>
          </a:prstGeom>
          <a:ln w="0">
            <a:noFill/>
          </a:ln>
        </p:spPr>
      </p:pic>
      <p:sp>
        <p:nvSpPr>
          <p:cNvPr id="2" name="Стрелка вправо 1"/>
          <p:cNvSpPr/>
          <p:nvPr/>
        </p:nvSpPr>
        <p:spPr>
          <a:xfrm>
            <a:off x="6236840" y="1639350"/>
            <a:ext cx="463643" cy="4111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>
            <a:off x="6236840" y="2544750"/>
            <a:ext cx="463643" cy="4111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>
            <a:off x="6212448" y="3515278"/>
            <a:ext cx="463643" cy="3459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>
            <a:off x="6212448" y="4229289"/>
            <a:ext cx="463643" cy="3827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193" y="1217984"/>
            <a:ext cx="1504931" cy="15014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PlaceHolder 1"/>
          <p:cNvSpPr>
            <a:spLocks noGrp="1"/>
          </p:cNvSpPr>
          <p:nvPr>
            <p:ph/>
          </p:nvPr>
        </p:nvSpPr>
        <p:spPr>
          <a:xfrm>
            <a:off x="1919605" y="476615"/>
            <a:ext cx="4138295" cy="49545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lstStyle/>
          <a:p>
            <a:pPr marL="381000" indent="0" algn="ctr">
              <a:lnSpc>
                <a:spcPct val="100000"/>
              </a:lnSpc>
              <a:spcBef>
                <a:spcPts val="1000"/>
              </a:spcBef>
              <a:buNone/>
            </a:pPr>
            <a:r>
              <a:rPr lang="ru-RU" sz="2000" b="1" strike="noStrike" spc="-1" dirty="0">
                <a:solidFill>
                  <a:srgbClr val="C00000"/>
                </a:solidFill>
                <a:latin typeface="Times New Roman" panose="02020603050405020304"/>
              </a:rPr>
              <a:t>Особенности  эмоционально -волевого развития</a:t>
            </a:r>
            <a:endParaRPr lang="ru-RU" sz="2000" b="1" strike="noStrike" spc="-1" dirty="0">
              <a:solidFill>
                <a:srgbClr val="C00000"/>
              </a:solidFill>
              <a:latin typeface="Century Gothic"/>
            </a:endParaRPr>
          </a:p>
          <a:p>
            <a:pPr marL="38100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ru-RU" sz="2000" b="0" strike="noStrike" spc="-1" dirty="0">
                <a:solidFill>
                  <a:schemeClr val="tx1"/>
                </a:solidFill>
                <a:latin typeface="Times New Roman" panose="02020603050405020304"/>
              </a:rPr>
              <a:t>специфические </a:t>
            </a:r>
            <a:r>
              <a:rPr lang="ru-RU" sz="2000" b="0" strike="noStrike" spc="-1" dirty="0" smtClean="0">
                <a:solidFill>
                  <a:schemeClr val="tx1"/>
                </a:solidFill>
                <a:latin typeface="Times New Roman" panose="02020603050405020304"/>
              </a:rPr>
              <a:t>проявления </a:t>
            </a:r>
            <a:r>
              <a:rPr lang="ru-RU" sz="2000" b="0" strike="noStrike" spc="-1" dirty="0" err="1" smtClean="0">
                <a:solidFill>
                  <a:schemeClr val="tx1"/>
                </a:solidFill>
                <a:latin typeface="Times New Roman" panose="02020603050405020304"/>
              </a:rPr>
              <a:t>гипо</a:t>
            </a:r>
            <a:r>
              <a:rPr lang="ru-RU" sz="2000" b="0" strike="noStrike" spc="-1" dirty="0" smtClean="0">
                <a:solidFill>
                  <a:schemeClr val="tx1"/>
                </a:solidFill>
                <a:latin typeface="Times New Roman" panose="02020603050405020304"/>
              </a:rPr>
              <a:t>- </a:t>
            </a:r>
            <a:r>
              <a:rPr lang="ru-RU" sz="2000" b="0" strike="noStrike" spc="-1" dirty="0">
                <a:solidFill>
                  <a:schemeClr val="tx1"/>
                </a:solidFill>
                <a:latin typeface="Times New Roman" panose="02020603050405020304"/>
              </a:rPr>
              <a:t>и </a:t>
            </a:r>
            <a:r>
              <a:rPr lang="ru-RU" sz="2000" b="0" strike="noStrike" spc="-1" dirty="0" err="1">
                <a:solidFill>
                  <a:schemeClr val="tx1"/>
                </a:solidFill>
                <a:latin typeface="Times New Roman" panose="02020603050405020304"/>
              </a:rPr>
              <a:t>гиперсензитивности</a:t>
            </a:r>
            <a:endParaRPr lang="ru-RU" sz="2000" b="0" strike="noStrike" spc="-1" dirty="0">
              <a:solidFill>
                <a:schemeClr val="tx1"/>
              </a:solidFill>
              <a:latin typeface="Century Gothic"/>
            </a:endParaRPr>
          </a:p>
          <a:p>
            <a:pPr marL="38100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ru-RU" sz="2000" b="0" strike="noStrike" spc="-1" dirty="0">
                <a:solidFill>
                  <a:schemeClr val="tx1"/>
                </a:solidFill>
                <a:latin typeface="Times New Roman" panose="02020603050405020304"/>
              </a:rPr>
              <a:t>отсутствие или слабость произвольной регуляции своего эмоционального состояния</a:t>
            </a:r>
            <a:endParaRPr lang="ru-RU" sz="2000" b="0" strike="noStrike" spc="-1" dirty="0">
              <a:solidFill>
                <a:schemeClr val="tx1"/>
              </a:solidFill>
              <a:latin typeface="Century Gothic"/>
            </a:endParaRPr>
          </a:p>
          <a:p>
            <a:pPr marL="38100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ru-RU" sz="2000" b="0" strike="noStrike" spc="-1" dirty="0">
                <a:solidFill>
                  <a:schemeClr val="tx1"/>
                </a:solidFill>
                <a:latin typeface="Times New Roman" panose="02020603050405020304"/>
              </a:rPr>
              <a:t>интерес к какой -либо деятельности носит  кратковременный, неустойчивый характер</a:t>
            </a:r>
            <a:endParaRPr lang="ru-RU" sz="2000" b="0" strike="noStrike" spc="-1" dirty="0">
              <a:solidFill>
                <a:schemeClr val="tx1"/>
              </a:solidFill>
              <a:latin typeface="Century Gothic"/>
            </a:endParaRPr>
          </a:p>
          <a:p>
            <a:pPr marL="38100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ru-RU" sz="2000" b="0" strike="noStrike" spc="-1" dirty="0">
                <a:solidFill>
                  <a:schemeClr val="tx1"/>
                </a:solidFill>
                <a:latin typeface="Times New Roman" panose="02020603050405020304"/>
              </a:rPr>
              <a:t>склонность к </a:t>
            </a:r>
            <a:r>
              <a:rPr lang="ru-RU" sz="2000" b="0" strike="noStrike" spc="-1" dirty="0" smtClean="0">
                <a:solidFill>
                  <a:schemeClr val="tx1"/>
                </a:solidFill>
                <a:latin typeface="Times New Roman" panose="02020603050405020304"/>
              </a:rPr>
              <a:t>стереотипным </a:t>
            </a:r>
            <a:r>
              <a:rPr lang="ru-RU" sz="2000" b="0" strike="noStrike" spc="-1" dirty="0">
                <a:solidFill>
                  <a:schemeClr val="tx1"/>
                </a:solidFill>
                <a:latin typeface="Times New Roman" panose="02020603050405020304"/>
              </a:rPr>
              <a:t>повторяющимся действиям</a:t>
            </a:r>
            <a:endParaRPr lang="ru-RU" sz="2000" b="0" strike="noStrike" spc="-1" dirty="0">
              <a:solidFill>
                <a:schemeClr val="tx1"/>
              </a:solidFill>
              <a:latin typeface="Century Gothic"/>
            </a:endParaRPr>
          </a:p>
          <a:p>
            <a:pPr marL="381000" indent="0">
              <a:lnSpc>
                <a:spcPct val="100000"/>
              </a:lnSpc>
              <a:spcBef>
                <a:spcPts val="1000"/>
              </a:spcBef>
              <a:buNone/>
            </a:pPr>
            <a:endParaRPr lang="ru-RU" sz="2000" b="0" strike="noStrike" spc="-1" dirty="0">
              <a:solidFill>
                <a:schemeClr val="tx1"/>
              </a:solidFill>
              <a:latin typeface="Century Gothic"/>
            </a:endParaRPr>
          </a:p>
          <a:p>
            <a:pPr marL="381000" indent="0">
              <a:lnSpc>
                <a:spcPct val="100000"/>
              </a:lnSpc>
              <a:spcBef>
                <a:spcPts val="1000"/>
              </a:spcBef>
              <a:buNone/>
            </a:pPr>
            <a:endParaRPr lang="ru-RU" sz="2000" b="0" strike="noStrike" spc="-1" dirty="0">
              <a:solidFill>
                <a:srgbClr val="404040"/>
              </a:solidFill>
              <a:latin typeface="Century Gothic"/>
            </a:endParaRPr>
          </a:p>
          <a:p>
            <a:pPr marL="381000" indent="0">
              <a:lnSpc>
                <a:spcPct val="100000"/>
              </a:lnSpc>
              <a:spcBef>
                <a:spcPts val="1000"/>
              </a:spcBef>
              <a:buNone/>
            </a:pPr>
            <a:endParaRPr lang="ru-RU" sz="2000" b="0" strike="noStrike" spc="-1" dirty="0">
              <a:solidFill>
                <a:srgbClr val="404040"/>
              </a:solidFill>
              <a:latin typeface="Century Gothic"/>
            </a:endParaRPr>
          </a:p>
          <a:p>
            <a:pPr marL="381000" indent="0" algn="ctr">
              <a:lnSpc>
                <a:spcPct val="100000"/>
              </a:lnSpc>
              <a:spcBef>
                <a:spcPts val="1000"/>
              </a:spcBef>
              <a:buNone/>
            </a:pPr>
            <a:endParaRPr lang="ru-RU" sz="2000" b="0" strike="noStrike" spc="-1" dirty="0">
              <a:solidFill>
                <a:srgbClr val="404040"/>
              </a:solidFill>
              <a:latin typeface="Century Gothic"/>
            </a:endParaRPr>
          </a:p>
          <a:p>
            <a:pPr marL="381000" indent="0" algn="ctr">
              <a:lnSpc>
                <a:spcPct val="100000"/>
              </a:lnSpc>
              <a:spcBef>
                <a:spcPts val="1000"/>
              </a:spcBef>
              <a:buNone/>
            </a:pPr>
            <a:endParaRPr lang="ru-RU" sz="2000" b="0" strike="noStrike" spc="-1" dirty="0">
              <a:solidFill>
                <a:srgbClr val="404040"/>
              </a:solidFill>
              <a:latin typeface="Century Gothic"/>
            </a:endParaRPr>
          </a:p>
          <a:p>
            <a:pPr marL="381000" indent="0" algn="ctr">
              <a:lnSpc>
                <a:spcPct val="100000"/>
              </a:lnSpc>
              <a:spcBef>
                <a:spcPts val="1000"/>
              </a:spcBef>
              <a:buNone/>
            </a:pPr>
            <a:endParaRPr lang="ru-RU" sz="2000" b="0" strike="noStrike" spc="-1" dirty="0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295" name="PlaceHolder 2"/>
          <p:cNvSpPr>
            <a:spLocks noGrp="1"/>
          </p:cNvSpPr>
          <p:nvPr>
            <p:ph/>
          </p:nvPr>
        </p:nvSpPr>
        <p:spPr>
          <a:xfrm>
            <a:off x="6889298" y="629365"/>
            <a:ext cx="4313160" cy="46490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342900" indent="0" algn="ctr">
              <a:lnSpc>
                <a:spcPct val="100000"/>
              </a:lnSpc>
              <a:spcBef>
                <a:spcPts val="1000"/>
              </a:spcBef>
              <a:buNone/>
            </a:pPr>
            <a:r>
              <a:rPr lang="ru-RU" sz="2000" b="1" strike="noStrike" spc="-1" dirty="0">
                <a:solidFill>
                  <a:srgbClr val="C00000"/>
                </a:solidFill>
                <a:latin typeface="Times New Roman" panose="02020603050405020304"/>
              </a:rPr>
              <a:t>Особые образовательные потребности</a:t>
            </a:r>
            <a:endParaRPr lang="ru-RU" sz="2000" b="1" strike="noStrike" spc="-1" dirty="0">
              <a:solidFill>
                <a:srgbClr val="C00000"/>
              </a:solidFill>
              <a:latin typeface="Century Gothic"/>
            </a:endParaRPr>
          </a:p>
          <a:p>
            <a:pPr marL="34290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ru-RU" sz="2000" b="0" strike="noStrike" spc="-1" dirty="0">
                <a:solidFill>
                  <a:srgbClr val="000000"/>
                </a:solidFill>
                <a:latin typeface="Times New Roman" panose="02020603050405020304"/>
              </a:rPr>
              <a:t> обогащение чувственного и позитивного эмоционального опыта </a:t>
            </a:r>
            <a:endParaRPr lang="ru-RU" sz="2000" b="0" strike="noStrike" spc="-1" dirty="0">
              <a:solidFill>
                <a:srgbClr val="404040"/>
              </a:solidFill>
              <a:latin typeface="Century Gothic"/>
            </a:endParaRPr>
          </a:p>
          <a:p>
            <a:pPr marL="34290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ru-RU" sz="2000" b="0" strike="noStrike" spc="-1" dirty="0">
                <a:solidFill>
                  <a:srgbClr val="000000"/>
                </a:solidFill>
                <a:latin typeface="Times New Roman" panose="02020603050405020304"/>
              </a:rPr>
              <a:t>расширение диапазона действий,</a:t>
            </a:r>
            <a:endParaRPr lang="ru-RU" sz="2000" b="0" strike="noStrike" spc="-1" dirty="0">
              <a:solidFill>
                <a:srgbClr val="404040"/>
              </a:solidFill>
              <a:latin typeface="Century Gothic"/>
            </a:endParaRPr>
          </a:p>
          <a:p>
            <a:pPr marL="34290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ru-RU" sz="2000" b="0" strike="noStrike" spc="-1" dirty="0">
                <a:solidFill>
                  <a:srgbClr val="000000"/>
                </a:solidFill>
                <a:latin typeface="Times New Roman" panose="02020603050405020304"/>
              </a:rPr>
              <a:t>вызывающих положительные эмоциональные реакции</a:t>
            </a:r>
            <a:endParaRPr lang="ru-RU" sz="2000" b="0" strike="noStrike" spc="-1" dirty="0">
              <a:solidFill>
                <a:srgbClr val="404040"/>
              </a:solidFill>
              <a:latin typeface="Century Gothic"/>
            </a:endParaRPr>
          </a:p>
          <a:p>
            <a:pPr marL="34290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ru-RU" sz="2000" b="0" strike="noStrike" spc="-1" dirty="0">
                <a:solidFill>
                  <a:srgbClr val="000000"/>
                </a:solidFill>
                <a:latin typeface="Times New Roman" panose="02020603050405020304"/>
              </a:rPr>
              <a:t>развитие интереса к окружающему миру, желание общаться и  конструктивно взаимодействовать с детьми и взрослыми </a:t>
            </a:r>
            <a:endParaRPr lang="ru-RU" sz="2000" b="0" strike="noStrike" spc="-1" dirty="0">
              <a:solidFill>
                <a:srgbClr val="404040"/>
              </a:solidFill>
              <a:latin typeface="Century Gothic"/>
            </a:endParaRPr>
          </a:p>
          <a:p>
            <a:pPr marL="34290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ru-RU" sz="2000" b="0" strike="noStrike" spc="-1" dirty="0">
                <a:solidFill>
                  <a:srgbClr val="000000"/>
                </a:solidFill>
                <a:latin typeface="Times New Roman" panose="02020603050405020304"/>
              </a:rPr>
              <a:t>обогащение опыта осуществления деятельности в разных условиях, расширение границ учебного и жизненного пространства, круга лиц, участвующих в контакте с ребёнком.</a:t>
            </a:r>
            <a:endParaRPr lang="ru-RU" sz="2000" b="0" strike="noStrike" spc="-1" dirty="0">
              <a:solidFill>
                <a:srgbClr val="404040"/>
              </a:solidFill>
              <a:latin typeface="Century Gothic"/>
            </a:endParaRPr>
          </a:p>
          <a:p>
            <a:pPr marL="342900" indent="0">
              <a:lnSpc>
                <a:spcPct val="100000"/>
              </a:lnSpc>
              <a:spcBef>
                <a:spcPts val="1000"/>
              </a:spcBef>
              <a:buNone/>
            </a:pPr>
            <a:endParaRPr lang="ru-RU" sz="2000" b="0" strike="noStrike" spc="-1" dirty="0">
              <a:solidFill>
                <a:srgbClr val="404040"/>
              </a:solidFill>
              <a:latin typeface="Century Gothic"/>
            </a:endParaRPr>
          </a:p>
          <a:p>
            <a:pPr marL="342900" indent="0">
              <a:lnSpc>
                <a:spcPct val="100000"/>
              </a:lnSpc>
              <a:spcBef>
                <a:spcPts val="1000"/>
              </a:spcBef>
              <a:buNone/>
            </a:pPr>
            <a:endParaRPr lang="ru-RU" sz="2000" b="0" strike="noStrike" spc="-1" dirty="0">
              <a:solidFill>
                <a:srgbClr val="404040"/>
              </a:solidFill>
              <a:latin typeface="Century Gothic"/>
            </a:endParaRPr>
          </a:p>
        </p:txBody>
      </p:sp>
      <p:pic>
        <p:nvPicPr>
          <p:cNvPr id="296" name="Рисунок 10"/>
          <p:cNvPicPr/>
          <p:nvPr/>
        </p:nvPicPr>
        <p:blipFill>
          <a:blip r:embed="rId2"/>
          <a:stretch>
            <a:fillRect/>
          </a:stretch>
        </p:blipFill>
        <p:spPr>
          <a:xfrm>
            <a:off x="102887" y="5191506"/>
            <a:ext cx="1816718" cy="1666494"/>
          </a:xfrm>
          <a:prstGeom prst="rect">
            <a:avLst/>
          </a:prstGeom>
          <a:ln w="0">
            <a:noFill/>
          </a:ln>
        </p:spPr>
      </p:pic>
      <p:sp>
        <p:nvSpPr>
          <p:cNvPr id="2" name="Стрелка вправо 1"/>
          <p:cNvSpPr/>
          <p:nvPr/>
        </p:nvSpPr>
        <p:spPr>
          <a:xfrm>
            <a:off x="5943600" y="1326168"/>
            <a:ext cx="374073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7495" y="2255776"/>
            <a:ext cx="390178" cy="53141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3600" y="3186087"/>
            <a:ext cx="390178" cy="51820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49019" y="4441087"/>
            <a:ext cx="390178" cy="51820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2854" y="1267628"/>
            <a:ext cx="1504931" cy="151955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0" name="Рисунок 9"/>
          <p:cNvPicPr/>
          <p:nvPr/>
        </p:nvPicPr>
        <p:blipFill>
          <a:blip r:embed="rId2"/>
          <a:stretch>
            <a:fillRect/>
          </a:stretch>
        </p:blipFill>
        <p:spPr>
          <a:xfrm>
            <a:off x="126317" y="5308270"/>
            <a:ext cx="1726233" cy="1549730"/>
          </a:xfrm>
          <a:prstGeom prst="rect">
            <a:avLst/>
          </a:prstGeom>
          <a:ln w="0">
            <a:noFill/>
          </a:ln>
        </p:spPr>
      </p:pic>
      <p:sp>
        <p:nvSpPr>
          <p:cNvPr id="2" name="Текстовое поле 1"/>
          <p:cNvSpPr txBox="1"/>
          <p:nvPr/>
        </p:nvSpPr>
        <p:spPr>
          <a:xfrm>
            <a:off x="2675759" y="1735207"/>
            <a:ext cx="8997686" cy="16363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ru-RU" altLang="en-US" sz="2400" dirty="0">
                <a:latin typeface="Times New Roman" panose="02020603050405020304" charset="0"/>
                <a:cs typeface="Times New Roman" panose="02020603050405020304" charset="0"/>
              </a:rPr>
              <a:t>1</a:t>
            </a:r>
            <a:r>
              <a:rPr lang="ru-RU" altLang="en-US" sz="2000" dirty="0">
                <a:cs typeface="Times New Roman" panose="02020603050405020304" charset="0"/>
              </a:rPr>
              <a:t>.</a:t>
            </a:r>
            <a:r>
              <a:rPr lang="ru-RU" altLang="en-US" sz="2000" dirty="0">
                <a:solidFill>
                  <a:srgbClr val="C00000"/>
                </a:solidFill>
                <a:cs typeface="Times New Roman" panose="02020603050405020304" charset="0"/>
              </a:rPr>
              <a:t>  общие сведения </a:t>
            </a:r>
            <a:r>
              <a:rPr lang="ru-RU" altLang="en-US" sz="2000" dirty="0">
                <a:cs typeface="Times New Roman" panose="02020603050405020304" charset="0"/>
              </a:rPr>
              <a:t>о ребенке;</a:t>
            </a:r>
          </a:p>
          <a:p>
            <a:pPr algn="l"/>
            <a:r>
              <a:rPr lang="ru-RU" altLang="en-US" sz="2000" dirty="0">
                <a:cs typeface="Times New Roman" panose="02020603050405020304" charset="0"/>
              </a:rPr>
              <a:t>2. </a:t>
            </a:r>
            <a:r>
              <a:rPr lang="ru-RU" altLang="en-US" sz="2000" dirty="0">
                <a:solidFill>
                  <a:srgbClr val="C00000"/>
                </a:solidFill>
                <a:cs typeface="Times New Roman" panose="02020603050405020304" charset="0"/>
              </a:rPr>
              <a:t> характеристику</a:t>
            </a:r>
            <a:r>
              <a:rPr lang="ru-RU" altLang="en-US" sz="2000" dirty="0">
                <a:cs typeface="Times New Roman" panose="02020603050405020304" charset="0"/>
              </a:rPr>
              <a:t>, включающую оценку развития обучающегося на      момент составления программы и определяющую приоритетные направления воспитания и </a:t>
            </a:r>
            <a:r>
              <a:rPr lang="ru-RU" altLang="en-US" sz="2000" dirty="0" smtClean="0">
                <a:cs typeface="Times New Roman" panose="02020603050405020304" charset="0"/>
              </a:rPr>
              <a:t>обучения </a:t>
            </a:r>
            <a:r>
              <a:rPr lang="ru-RU" altLang="en-US" sz="2000" dirty="0">
                <a:cs typeface="Times New Roman" panose="02020603050405020304" charset="0"/>
              </a:rPr>
              <a:t>ребенка;</a:t>
            </a:r>
          </a:p>
          <a:p>
            <a:pPr algn="l"/>
            <a:r>
              <a:rPr lang="ru-RU" altLang="en-US" sz="2000" dirty="0">
                <a:cs typeface="Times New Roman" panose="02020603050405020304" charset="0"/>
              </a:rPr>
              <a:t>3.</a:t>
            </a:r>
            <a:r>
              <a:rPr lang="ru-RU" altLang="en-US" sz="2000" dirty="0">
                <a:solidFill>
                  <a:srgbClr val="C00000"/>
                </a:solidFill>
                <a:cs typeface="Times New Roman" panose="02020603050405020304" charset="0"/>
              </a:rPr>
              <a:t> индивидуальный</a:t>
            </a:r>
            <a:r>
              <a:rPr lang="ru-RU" altLang="en-US" sz="2000" dirty="0">
                <a:cs typeface="Times New Roman" panose="02020603050405020304" charset="0"/>
              </a:rPr>
              <a:t> учебный план;</a:t>
            </a:r>
          </a:p>
          <a:p>
            <a:pPr algn="l"/>
            <a:r>
              <a:rPr lang="ru-RU" altLang="en-US" sz="2000" dirty="0">
                <a:cs typeface="Times New Roman" panose="02020603050405020304" charset="0"/>
              </a:rPr>
              <a:t>4. содержание образования в условиях </a:t>
            </a:r>
            <a:r>
              <a:rPr lang="ru-RU" altLang="en-US" sz="2000" dirty="0">
                <a:solidFill>
                  <a:srgbClr val="C00000"/>
                </a:solidFill>
                <a:cs typeface="Times New Roman" panose="02020603050405020304" charset="0"/>
              </a:rPr>
              <a:t>организации семьи</a:t>
            </a:r>
            <a:r>
              <a:rPr lang="ru-RU" altLang="en-US" sz="2000" dirty="0">
                <a:solidFill>
                  <a:schemeClr val="tx1"/>
                </a:solidFill>
                <a:cs typeface="Times New Roman" panose="02020603050405020304" charset="0"/>
              </a:rPr>
              <a:t>;</a:t>
            </a:r>
            <a:endParaRPr lang="ru-RU" altLang="en-US" sz="2000" dirty="0">
              <a:solidFill>
                <a:srgbClr val="C00000"/>
              </a:solidFill>
              <a:cs typeface="Times New Roman" panose="02020603050405020304" charset="0"/>
            </a:endParaRPr>
          </a:p>
          <a:p>
            <a:pPr algn="l"/>
            <a:r>
              <a:rPr lang="ru-RU" altLang="en-US" sz="2000" dirty="0">
                <a:cs typeface="Times New Roman" panose="02020603050405020304" charset="0"/>
              </a:rPr>
              <a:t>5. условия организации потребности </a:t>
            </a:r>
            <a:r>
              <a:rPr lang="ru-RU" altLang="en-US" sz="2000" dirty="0">
                <a:solidFill>
                  <a:srgbClr val="C00000"/>
                </a:solidFill>
                <a:cs typeface="Times New Roman" panose="02020603050405020304" charset="0"/>
              </a:rPr>
              <a:t>в  уходе присмотре</a:t>
            </a:r>
            <a:r>
              <a:rPr lang="ru-RU" altLang="en-US" sz="2000" dirty="0">
                <a:cs typeface="Times New Roman" panose="02020603050405020304" charset="0"/>
              </a:rPr>
              <a:t>;  </a:t>
            </a:r>
          </a:p>
          <a:p>
            <a:pPr algn="l"/>
            <a:r>
              <a:rPr lang="ru-RU" altLang="en-US" sz="2000" dirty="0">
                <a:cs typeface="Times New Roman" panose="02020603050405020304" charset="0"/>
              </a:rPr>
              <a:t>6. перечень</a:t>
            </a:r>
            <a:r>
              <a:rPr lang="ru-RU" altLang="en-US" sz="2000" dirty="0">
                <a:solidFill>
                  <a:srgbClr val="C00000"/>
                </a:solidFill>
                <a:cs typeface="Times New Roman" panose="02020603050405020304" charset="0"/>
              </a:rPr>
              <a:t> специалистов</a:t>
            </a:r>
            <a:r>
              <a:rPr lang="ru-RU" altLang="en-US" sz="2000" dirty="0">
                <a:cs typeface="Times New Roman" panose="02020603050405020304" charset="0"/>
              </a:rPr>
              <a:t>, </a:t>
            </a:r>
            <a:r>
              <a:rPr lang="ru-RU" altLang="en-US" sz="2000" dirty="0" smtClean="0">
                <a:cs typeface="Times New Roman" panose="02020603050405020304" charset="0"/>
              </a:rPr>
              <a:t>участвующих </a:t>
            </a:r>
            <a:r>
              <a:rPr lang="ru-RU" altLang="en-US" sz="2000" dirty="0">
                <a:cs typeface="Times New Roman" panose="02020603050405020304" charset="0"/>
              </a:rPr>
              <a:t>в разработке и реализации    СИПР;</a:t>
            </a:r>
          </a:p>
          <a:p>
            <a:pPr algn="l"/>
            <a:r>
              <a:rPr lang="ru-RU" altLang="en-US" sz="2000" dirty="0">
                <a:cs typeface="Times New Roman" panose="02020603050405020304" charset="0"/>
              </a:rPr>
              <a:t>7. программа </a:t>
            </a:r>
            <a:r>
              <a:rPr lang="ru-RU" altLang="en-US" sz="2000" dirty="0">
                <a:solidFill>
                  <a:srgbClr val="C00000"/>
                </a:solidFill>
                <a:cs typeface="Times New Roman" panose="02020603050405020304" charset="0"/>
              </a:rPr>
              <a:t>сотрудничества специалистов с семьёй </a:t>
            </a:r>
            <a:r>
              <a:rPr lang="ru-RU" altLang="en-US" sz="2000" dirty="0">
                <a:cs typeface="Times New Roman" panose="02020603050405020304" charset="0"/>
              </a:rPr>
              <a:t>обучающихся;</a:t>
            </a:r>
          </a:p>
          <a:p>
            <a:pPr algn="l"/>
            <a:r>
              <a:rPr lang="ru-RU" altLang="en-US" sz="2000" dirty="0">
                <a:cs typeface="Times New Roman" panose="02020603050405020304" charset="0"/>
              </a:rPr>
              <a:t>8. перечень необходимых </a:t>
            </a:r>
            <a:r>
              <a:rPr lang="ru-RU" altLang="en-US" sz="2000" dirty="0">
                <a:solidFill>
                  <a:srgbClr val="C00000"/>
                </a:solidFill>
                <a:cs typeface="Times New Roman" panose="02020603050405020304" charset="0"/>
              </a:rPr>
              <a:t>технических средств и дидактических материалов</a:t>
            </a:r>
            <a:r>
              <a:rPr lang="ru-RU" altLang="en-US" sz="2000" dirty="0">
                <a:cs typeface="Times New Roman" panose="02020603050405020304" charset="0"/>
              </a:rPr>
              <a:t>;</a:t>
            </a:r>
          </a:p>
          <a:p>
            <a:pPr algn="l"/>
            <a:r>
              <a:rPr lang="ru-RU" altLang="en-US" sz="2000" dirty="0">
                <a:cs typeface="Times New Roman" panose="02020603050405020304" charset="0"/>
              </a:rPr>
              <a:t>9. средства </a:t>
            </a:r>
            <a:r>
              <a:rPr lang="ru-RU" altLang="en-US" sz="2000" dirty="0">
                <a:solidFill>
                  <a:srgbClr val="C00000"/>
                </a:solidFill>
                <a:cs typeface="Times New Roman" panose="02020603050405020304" charset="0"/>
              </a:rPr>
              <a:t>мониторинга и оценки</a:t>
            </a:r>
            <a:r>
              <a:rPr lang="ru-RU" altLang="en-US" sz="2000" dirty="0">
                <a:cs typeface="Times New Roman" panose="02020603050405020304" charset="0"/>
              </a:rPr>
              <a:t> динамики обучения.</a:t>
            </a:r>
          </a:p>
        </p:txBody>
      </p:sp>
      <p:sp>
        <p:nvSpPr>
          <p:cNvPr id="3" name="Текстовое поле 2"/>
          <p:cNvSpPr txBox="1"/>
          <p:nvPr/>
        </p:nvSpPr>
        <p:spPr>
          <a:xfrm>
            <a:off x="2375064" y="535939"/>
            <a:ext cx="7249629" cy="90097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marL="431800" indent="0">
              <a:spcBef>
                <a:spcPts val="1415"/>
              </a:spcBef>
              <a:buNone/>
            </a:pPr>
            <a:r>
              <a:rPr lang="ru-RU" sz="2400" b="1" spc="-1" dirty="0">
                <a:solidFill>
                  <a:srgbClr val="C00000"/>
                </a:solidFill>
                <a:cs typeface="Times New Roman" panose="02020603050405020304" charset="0"/>
                <a:sym typeface="+mn-ea"/>
              </a:rPr>
              <a:t>Согласно п.2.9.1 приложение ФГОС </a:t>
            </a:r>
            <a:r>
              <a:rPr lang="ru-RU" sz="2400" b="1" spc="-1" dirty="0" smtClean="0">
                <a:solidFill>
                  <a:srgbClr val="C00000"/>
                </a:solidFill>
                <a:cs typeface="Times New Roman" panose="02020603050405020304" charset="0"/>
                <a:sym typeface="+mn-ea"/>
              </a:rPr>
              <a:t>п.8.2.3</a:t>
            </a:r>
            <a:r>
              <a:rPr lang="ru-RU" sz="2400" b="1" spc="-1" dirty="0">
                <a:solidFill>
                  <a:srgbClr val="C00000"/>
                </a:solidFill>
                <a:cs typeface="Times New Roman" panose="02020603050405020304" charset="0"/>
                <a:sym typeface="+mn-ea"/>
              </a:rPr>
              <a:t>. ФАООП структура СИПР включает</a:t>
            </a:r>
            <a:r>
              <a:rPr lang="ru-RU" sz="2400" b="1" spc="-1" dirty="0" smtClean="0">
                <a:solidFill>
                  <a:srgbClr val="C00000"/>
                </a:solidFill>
                <a:cs typeface="Times New Roman" panose="02020603050405020304" charset="0"/>
                <a:sym typeface="+mn-ea"/>
              </a:rPr>
              <a:t>:  </a:t>
            </a:r>
          </a:p>
          <a:p>
            <a:pPr marL="431800" indent="0" algn="ctr">
              <a:spcBef>
                <a:spcPts val="1415"/>
              </a:spcBef>
              <a:buNone/>
            </a:pPr>
            <a:endParaRPr lang="ru-RU" altLang="en-US" sz="2400" b="1" spc="-1" dirty="0">
              <a:solidFill>
                <a:srgbClr val="C00000"/>
              </a:solidFill>
              <a:cs typeface="Times New Roman" panose="02020603050405020304" charset="0"/>
              <a:sym typeface="+mn-ea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321" y="1204548"/>
            <a:ext cx="1382514" cy="1372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785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63552" y="3356992"/>
            <a:ext cx="8229600" cy="1368152"/>
          </a:xfrm>
        </p:spPr>
        <p:txBody>
          <a:bodyPr>
            <a:normAutofit/>
          </a:bodyPr>
          <a:lstStyle/>
          <a:p>
            <a:pPr marL="102235" indent="0" algn="ctr">
              <a:buNone/>
            </a:pPr>
            <a:r>
              <a:rPr lang="ru-RU" sz="3465" dirty="0">
                <a:solidFill>
                  <a:srgbClr val="800000"/>
                </a:solidFill>
                <a:latin typeface="Times New Roman" panose="02020603050405020304" charset="0"/>
                <a:cs typeface="Times New Roman" panose="02020603050405020304" charset="0"/>
              </a:rPr>
              <a:t>адрес УМК в интернете:</a:t>
            </a:r>
          </a:p>
          <a:p>
            <a:pPr marL="102235" indent="0" algn="ctr">
              <a:buNone/>
            </a:pPr>
            <a:r>
              <a:rPr lang="en-US" sz="4000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http://</a:t>
            </a:r>
            <a:r>
              <a:rPr lang="ru-RU" sz="4000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УМКСИП</a:t>
            </a:r>
            <a:r>
              <a:rPr lang="ru-RU" sz="4800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Р.РФ</a:t>
            </a:r>
            <a:r>
              <a:rPr lang="ru-RU" sz="4800" dirty="0">
                <a:solidFill>
                  <a:srgbClr val="0000FF"/>
                </a:solidFill>
              </a:rPr>
              <a:t> </a:t>
            </a:r>
            <a:r>
              <a:rPr lang="en-US" sz="4800" dirty="0">
                <a:solidFill>
                  <a:srgbClr val="0000FF"/>
                </a:solidFill>
              </a:rPr>
              <a:t> </a:t>
            </a:r>
            <a:r>
              <a:rPr lang="ru-RU" sz="4800" dirty="0"/>
              <a:t> </a:t>
            </a:r>
          </a:p>
        </p:txBody>
      </p:sp>
      <p:pic>
        <p:nvPicPr>
          <p:cNvPr id="4" name="Изображение 3" descr="banner-mo.png"/>
          <p:cNvPicPr>
            <a:picLocks noChangeAspect="1"/>
          </p:cNvPicPr>
          <p:nvPr/>
        </p:nvPicPr>
        <p:blipFill rotWithShape="1">
          <a:blip r:embed="rId2" cstate="print"/>
          <a:srcRect/>
          <a:stretch>
            <a:fillRect/>
          </a:stretch>
        </p:blipFill>
        <p:spPr>
          <a:xfrm>
            <a:off x="2828044" y="4891287"/>
            <a:ext cx="789731" cy="9971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63553" y="5897416"/>
            <a:ext cx="2167183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Times New Roman" panose="02020603050405020304" charset="0"/>
                <a:cs typeface="Times New Roman" panose="02020603050405020304" charset="0"/>
              </a:rPr>
              <a:t>Министерство</a:t>
            </a:r>
          </a:p>
          <a:p>
            <a:pPr algn="ctr"/>
            <a:r>
              <a:rPr lang="ru-RU" sz="1400" dirty="0">
                <a:latin typeface="Times New Roman" panose="02020603050405020304" charset="0"/>
                <a:cs typeface="Times New Roman" panose="02020603050405020304" charset="0"/>
              </a:rPr>
              <a:t>Образования и науки</a:t>
            </a:r>
          </a:p>
          <a:p>
            <a:pPr algn="ctr"/>
            <a:r>
              <a:rPr lang="ru-RU" sz="1400" dirty="0">
                <a:latin typeface="Times New Roman" panose="02020603050405020304" charset="0"/>
                <a:cs typeface="Times New Roman" panose="02020603050405020304" charset="0"/>
              </a:rPr>
              <a:t>Российской Федерации</a:t>
            </a:r>
          </a:p>
        </p:txBody>
      </p:sp>
      <p:pic>
        <p:nvPicPr>
          <p:cNvPr id="6" name="Изображение 5" descr="banner-pskovGU.png"/>
          <p:cNvPicPr>
            <a:picLocks noChangeAspect="1"/>
          </p:cNvPicPr>
          <p:nvPr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5767913" y="4893704"/>
            <a:ext cx="760135" cy="100290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988737" y="5897416"/>
            <a:ext cx="2097587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Times New Roman" panose="02020603050405020304" charset="0"/>
                <a:cs typeface="Times New Roman" panose="02020603050405020304" charset="0"/>
              </a:rPr>
              <a:t>ФГБОУВО Псковский </a:t>
            </a:r>
          </a:p>
          <a:p>
            <a:pPr algn="ctr"/>
            <a:r>
              <a:rPr lang="ru-RU" sz="1400" dirty="0">
                <a:latin typeface="Times New Roman" panose="02020603050405020304" charset="0"/>
                <a:cs typeface="Times New Roman" panose="02020603050405020304" charset="0"/>
              </a:rPr>
              <a:t>Государственный </a:t>
            </a:r>
          </a:p>
          <a:p>
            <a:pPr algn="ctr"/>
            <a:r>
              <a:rPr lang="ru-RU" sz="1400" dirty="0">
                <a:latin typeface="Times New Roman" panose="02020603050405020304" charset="0"/>
                <a:cs typeface="Times New Roman" panose="02020603050405020304" charset="0"/>
              </a:rPr>
              <a:t>Университет</a:t>
            </a:r>
          </a:p>
        </p:txBody>
      </p:sp>
      <p:pic>
        <p:nvPicPr>
          <p:cNvPr id="8" name="Изображение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16236" y="2018136"/>
            <a:ext cx="6274016" cy="1410823"/>
          </a:xfrm>
          <a:prstGeom prst="rect">
            <a:avLst/>
          </a:prstGeom>
        </p:spPr>
      </p:pic>
      <p:pic>
        <p:nvPicPr>
          <p:cNvPr id="10" name="Изображение 9" descr="Логотип ЦЛП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646167" y="5129581"/>
            <a:ext cx="882973" cy="56607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776669" y="5931277"/>
            <a:ext cx="2783827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2870" algn="ctr"/>
            <a:r>
              <a:rPr lang="ru-RU" sz="1400" dirty="0">
                <a:latin typeface="Times New Roman" panose="02020603050405020304" charset="0"/>
                <a:cs typeface="Times New Roman" panose="02020603050405020304" charset="0"/>
              </a:rPr>
              <a:t>ГБОУ Псковской области </a:t>
            </a:r>
          </a:p>
          <a:p>
            <a:pPr marL="102870" algn="ctr"/>
            <a:r>
              <a:rPr lang="ru-RU" sz="1400" dirty="0">
                <a:latin typeface="Times New Roman" panose="02020603050405020304" charset="0"/>
                <a:cs typeface="Times New Roman" panose="02020603050405020304" charset="0"/>
              </a:rPr>
              <a:t>«Центр лечебной педагогики  </a:t>
            </a:r>
          </a:p>
          <a:p>
            <a:pPr marL="102870" algn="ctr"/>
            <a:r>
              <a:rPr lang="ru-RU" sz="1400" dirty="0">
                <a:latin typeface="Times New Roman" panose="02020603050405020304" charset="0"/>
                <a:cs typeface="Times New Roman" panose="02020603050405020304" charset="0"/>
              </a:rPr>
              <a:t>и дифференцированн</a:t>
            </a:r>
            <a:r>
              <a:rPr lang="ru-RU" sz="1400" dirty="0"/>
              <a:t>ого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обучения»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79576" y="260648"/>
            <a:ext cx="792088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Для разработки и реализации СИПР рекомендовано использование УМК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3" name="Рисунок 8"/>
          <p:cNvPicPr/>
          <p:nvPr/>
        </p:nvPicPr>
        <p:blipFill>
          <a:blip r:embed="rId2"/>
          <a:stretch>
            <a:fillRect/>
          </a:stretch>
        </p:blipFill>
        <p:spPr>
          <a:xfrm>
            <a:off x="83127" y="5284395"/>
            <a:ext cx="1816925" cy="1573605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  <p:sp>
        <p:nvSpPr>
          <p:cNvPr id="2" name="Текстовое поле 1"/>
          <p:cNvSpPr txBox="1"/>
          <p:nvPr/>
        </p:nvSpPr>
        <p:spPr>
          <a:xfrm>
            <a:off x="2872335" y="621742"/>
            <a:ext cx="9480014" cy="87454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ru-RU" altLang="en-US" sz="3200" b="1" dirty="0" smtClean="0">
                <a:solidFill>
                  <a:srgbClr val="C00000"/>
                </a:solidFill>
                <a:cs typeface="Times New Roman" panose="02020603050405020304" charset="0"/>
              </a:rPr>
              <a:t>Разработка </a:t>
            </a:r>
            <a:r>
              <a:rPr lang="ru-RU" altLang="en-US" sz="3200" b="1" dirty="0">
                <a:solidFill>
                  <a:srgbClr val="C00000"/>
                </a:solidFill>
                <a:cs typeface="Times New Roman" panose="02020603050405020304" charset="0"/>
              </a:rPr>
              <a:t>СИПР </a:t>
            </a:r>
          </a:p>
          <a:p>
            <a:endParaRPr lang="ru-RU" altLang="en-US" sz="2400" b="1" dirty="0" smtClean="0">
              <a:solidFill>
                <a:srgbClr val="C00000"/>
              </a:solidFill>
              <a:cs typeface="Times New Roman" panose="02020603050405020304" charset="0"/>
            </a:endParaRPr>
          </a:p>
        </p:txBody>
      </p:sp>
      <p:sp>
        <p:nvSpPr>
          <p:cNvPr id="3" name="Текстовое поле 2"/>
          <p:cNvSpPr txBox="1"/>
          <p:nvPr/>
        </p:nvSpPr>
        <p:spPr>
          <a:xfrm>
            <a:off x="2872335" y="2574200"/>
            <a:ext cx="8611103" cy="14598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ru-RU" altLang="en-US" sz="2400" dirty="0">
                <a:cs typeface="Times New Roman" panose="02020603050405020304" charset="0"/>
              </a:rPr>
              <a:t>«На основе анализа результатов </a:t>
            </a:r>
            <a:r>
              <a:rPr lang="ru-RU" altLang="en-US" sz="2400" dirty="0" smtClean="0">
                <a:cs typeface="Times New Roman" panose="02020603050405020304" charset="0"/>
              </a:rPr>
              <a:t>психолого-педагогического </a:t>
            </a:r>
            <a:r>
              <a:rPr lang="ru-RU" altLang="en-US" sz="2400" dirty="0">
                <a:cs typeface="Times New Roman" panose="02020603050405020304" charset="0"/>
              </a:rPr>
              <a:t>обследования </a:t>
            </a:r>
            <a:r>
              <a:rPr lang="ru-RU" altLang="en-US" sz="2400" dirty="0" smtClean="0">
                <a:cs typeface="Times New Roman" panose="02020603050405020304" charset="0"/>
              </a:rPr>
              <a:t>ребёнка </a:t>
            </a:r>
            <a:r>
              <a:rPr lang="ru-RU" altLang="en-US" sz="2400" b="1" dirty="0" smtClean="0">
                <a:cs typeface="Times New Roman" panose="02020603050405020304" charset="0"/>
              </a:rPr>
              <a:t>ЭКСПЕРТНОЙ ГРУППОЙ </a:t>
            </a:r>
            <a:r>
              <a:rPr lang="ru-RU" altLang="en-US" sz="2400" u="sng" dirty="0" smtClean="0">
                <a:cs typeface="Times New Roman" panose="02020603050405020304" charset="0"/>
              </a:rPr>
              <a:t>образовательной </a:t>
            </a:r>
            <a:r>
              <a:rPr lang="ru-RU" altLang="en-US" sz="2400" u="sng" dirty="0">
                <a:cs typeface="Times New Roman" panose="02020603050405020304" charset="0"/>
              </a:rPr>
              <a:t>организации </a:t>
            </a:r>
            <a:r>
              <a:rPr lang="ru-RU" altLang="en-US" sz="2400" dirty="0">
                <a:cs typeface="Times New Roman" panose="02020603050405020304" charset="0"/>
              </a:rPr>
              <a:t>разрабатывается </a:t>
            </a:r>
          </a:p>
          <a:p>
            <a:r>
              <a:rPr lang="ru-RU" altLang="en-US" sz="2400" dirty="0">
                <a:cs typeface="Times New Roman" panose="02020603050405020304" charset="0"/>
              </a:rPr>
              <a:t>специальная индивидуальная программа развития</a:t>
            </a:r>
            <a:r>
              <a:rPr lang="ru-RU" altLang="en-US" sz="2400" dirty="0" smtClean="0">
                <a:cs typeface="Times New Roman" panose="02020603050405020304" charset="0"/>
              </a:rPr>
              <a:t>».</a:t>
            </a:r>
            <a:endParaRPr lang="ru-RU" altLang="en-US" sz="2400" dirty="0">
              <a:cs typeface="Times New Roman" panose="0202060305040502030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716" y="1245947"/>
            <a:ext cx="1192571" cy="132825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овое поле 1"/>
          <p:cNvSpPr txBox="1"/>
          <p:nvPr/>
        </p:nvSpPr>
        <p:spPr>
          <a:xfrm>
            <a:off x="2362200" y="232204"/>
            <a:ext cx="7461250" cy="6555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ru-RU" altLang="en-US" sz="2800" b="1" dirty="0">
                <a:solidFill>
                  <a:srgbClr val="C00000"/>
                </a:solidFill>
                <a:cs typeface="Times New Roman" panose="02020603050405020304" charset="0"/>
              </a:rPr>
              <a:t>Шаг 1. Создание экспертной группы</a:t>
            </a:r>
          </a:p>
          <a:p>
            <a:pPr algn="l"/>
            <a:endParaRPr lang="ru-RU" altLang="en-US" dirty="0"/>
          </a:p>
          <a:p>
            <a:pPr algn="l"/>
            <a:r>
              <a:rPr lang="ru-RU" altLang="en-US" sz="2400" dirty="0">
                <a:cs typeface="Times New Roman" panose="02020603050405020304" charset="0"/>
              </a:rPr>
              <a:t>В состав экспертной группы входят специалисты, </a:t>
            </a:r>
            <a:r>
              <a:rPr lang="ru-RU" altLang="en-US" sz="2400" dirty="0" smtClean="0">
                <a:cs typeface="Times New Roman" panose="02020603050405020304" charset="0"/>
              </a:rPr>
              <a:t>участвующие </a:t>
            </a:r>
            <a:r>
              <a:rPr lang="ru-RU" altLang="en-US" sz="2400" dirty="0">
                <a:cs typeface="Times New Roman" panose="02020603050405020304" charset="0"/>
              </a:rPr>
              <a:t>в разработке и реализации </a:t>
            </a:r>
            <a:r>
              <a:rPr lang="ru-RU" altLang="en-US" sz="2400" dirty="0" smtClean="0">
                <a:cs typeface="Times New Roman" panose="02020603050405020304" charset="0"/>
              </a:rPr>
              <a:t>СИПР:</a:t>
            </a:r>
            <a:endParaRPr lang="ru-RU" altLang="en-US" sz="2400" dirty="0">
              <a:cs typeface="Times New Roman" panose="02020603050405020304" charset="0"/>
            </a:endParaRPr>
          </a:p>
        </p:txBody>
      </p:sp>
      <p:sp>
        <p:nvSpPr>
          <p:cNvPr id="3" name="Текстовое поле 2"/>
          <p:cNvSpPr txBox="1"/>
          <p:nvPr/>
        </p:nvSpPr>
        <p:spPr>
          <a:xfrm>
            <a:off x="2362200" y="1702756"/>
            <a:ext cx="6889115" cy="6997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altLang="en-US" sz="2000" i="1" dirty="0">
                <a:cs typeface="Times New Roman" panose="02020603050405020304" charset="0"/>
              </a:rPr>
              <a:t>учитель класса,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altLang="en-US" sz="2000" i="1" dirty="0">
                <a:cs typeface="Times New Roman" panose="02020603050405020304" charset="0"/>
              </a:rPr>
              <a:t>учитель-логопед,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altLang="en-US" sz="2000" i="1" dirty="0">
                <a:cs typeface="Times New Roman" panose="02020603050405020304" charset="0"/>
              </a:rPr>
              <a:t>учитель-дефектолог,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altLang="en-US" sz="2000" i="1" dirty="0">
                <a:cs typeface="Times New Roman" panose="02020603050405020304" charset="0"/>
              </a:rPr>
              <a:t>учитель музыки,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altLang="en-US" sz="2000" i="1" dirty="0" smtClean="0">
                <a:cs typeface="Times New Roman" panose="02020603050405020304" charset="0"/>
              </a:rPr>
              <a:t>учитель-физкультуры</a:t>
            </a:r>
            <a:r>
              <a:rPr lang="ru-RU" altLang="en-US" sz="2000" i="1" dirty="0">
                <a:cs typeface="Times New Roman" panose="02020603050405020304" charset="0"/>
              </a:rPr>
              <a:t>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altLang="en-US" sz="2000" i="1" dirty="0">
                <a:cs typeface="Times New Roman" panose="02020603050405020304" charset="0"/>
              </a:rPr>
              <a:t>воспитатель/ ассистент/ </a:t>
            </a:r>
            <a:r>
              <a:rPr lang="ru-RU" altLang="en-US" sz="2000" i="1" dirty="0" err="1">
                <a:cs typeface="Times New Roman" panose="02020603050405020304" charset="0"/>
              </a:rPr>
              <a:t>тьютор</a:t>
            </a:r>
            <a:r>
              <a:rPr lang="ru-RU" altLang="en-US" sz="2000" dirty="0">
                <a:cs typeface="Times New Roman" panose="02020603050405020304" charset="0"/>
              </a:rPr>
              <a:t>,</a:t>
            </a:r>
          </a:p>
        </p:txBody>
      </p:sp>
      <p:sp>
        <p:nvSpPr>
          <p:cNvPr id="4" name="Текстовое поле 3"/>
          <p:cNvSpPr txBox="1"/>
          <p:nvPr/>
        </p:nvSpPr>
        <p:spPr>
          <a:xfrm>
            <a:off x="2362200" y="3530196"/>
            <a:ext cx="8319135" cy="122491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altLang="en-US" sz="2000" i="1" dirty="0">
                <a:cs typeface="Times New Roman" panose="02020603050405020304" charset="0"/>
              </a:rPr>
              <a:t>педагог </a:t>
            </a:r>
            <a:r>
              <a:rPr lang="ru-RU" altLang="en-US" sz="2000" i="1" dirty="0" smtClean="0">
                <a:cs typeface="Times New Roman" panose="02020603050405020304" charset="0"/>
              </a:rPr>
              <a:t>–психолог.</a:t>
            </a:r>
            <a:endParaRPr lang="ru-RU" altLang="en-US" sz="2000" dirty="0">
              <a:cs typeface="Times New Roman" panose="02020603050405020304" charset="0"/>
            </a:endParaRPr>
          </a:p>
          <a:p>
            <a:endParaRPr lang="ru-RU" altLang="en-US" sz="2000" dirty="0" smtClean="0">
              <a:cs typeface="Times New Roman" panose="0202060305040502030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altLang="en-US" sz="2000" dirty="0" smtClean="0">
                <a:cs typeface="Times New Roman" panose="02020603050405020304" charset="0"/>
              </a:rPr>
              <a:t>Один </a:t>
            </a:r>
            <a:r>
              <a:rPr lang="ru-RU" altLang="en-US" sz="2000" dirty="0">
                <a:cs typeface="Times New Roman" panose="02020603050405020304" charset="0"/>
              </a:rPr>
              <a:t>и тот же специалист может являться участником нескольких экспертных групп.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altLang="en-US" sz="2000" dirty="0">
                <a:cs typeface="Times New Roman" panose="02020603050405020304" charset="0"/>
              </a:rPr>
              <a:t>Количество экспертных групп определяет образовательная организация с учетом ООП обучающихся и кадровых условий образовательной </a:t>
            </a:r>
            <a:r>
              <a:rPr lang="ru-RU" altLang="en-US" sz="2000" dirty="0" smtClean="0">
                <a:cs typeface="Times New Roman" panose="02020603050405020304" charset="0"/>
              </a:rPr>
              <a:t>организации.</a:t>
            </a:r>
            <a:endParaRPr lang="ru-RU" altLang="en-US" sz="2000" dirty="0">
              <a:cs typeface="Times New Roman" panose="0202060305040502030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altLang="en-US" sz="2000" dirty="0">
                <a:cs typeface="Times New Roman" panose="02020603050405020304" charset="0"/>
              </a:rPr>
              <a:t>К работе экспертной группы привлекаются родители (законные представители) обучающегося.</a:t>
            </a:r>
          </a:p>
        </p:txBody>
      </p:sp>
      <p:sp>
        <p:nvSpPr>
          <p:cNvPr id="5" name="Текстовое поле 4"/>
          <p:cNvSpPr txBox="1"/>
          <p:nvPr/>
        </p:nvSpPr>
        <p:spPr>
          <a:xfrm>
            <a:off x="2675255" y="202501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altLang="en-US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194" y="1259361"/>
            <a:ext cx="1305387" cy="113395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195" y="5237018"/>
            <a:ext cx="1784358" cy="162098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194" y="1259361"/>
            <a:ext cx="1305387" cy="146605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овое поле 4"/>
          <p:cNvSpPr txBox="1"/>
          <p:nvPr/>
        </p:nvSpPr>
        <p:spPr>
          <a:xfrm>
            <a:off x="4079875" y="2061210"/>
            <a:ext cx="2586990" cy="3384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ru-RU" altLang="en-US"/>
          </a:p>
        </p:txBody>
      </p:sp>
      <p:pic>
        <p:nvPicPr>
          <p:cNvPr id="310" name="Рисунок 3"/>
          <p:cNvPicPr>
            <a:picLocks noGrp="1" noChangeAspect="1"/>
          </p:cNvPicPr>
          <p:nvPr>
            <p:ph/>
          </p:nvPr>
        </p:nvPicPr>
        <p:blipFill>
          <a:blip r:embed="rId2"/>
          <a:stretch>
            <a:fillRect/>
          </a:stretch>
        </p:blipFill>
        <p:spPr>
          <a:xfrm>
            <a:off x="101077" y="5486401"/>
            <a:ext cx="1748364" cy="1371600"/>
          </a:xfrm>
          <a:prstGeom prst="rect">
            <a:avLst/>
          </a:prstGeom>
          <a:ln w="0">
            <a:noFill/>
          </a:ln>
        </p:spPr>
      </p:pic>
      <p:pic>
        <p:nvPicPr>
          <p:cNvPr id="308" name="Рисунок 4"/>
          <p:cNvPicPr>
            <a:picLocks noGrp="1" noChangeAspect="1"/>
          </p:cNvPicPr>
          <p:nvPr>
            <p:ph/>
          </p:nvPr>
        </p:nvPicPr>
        <p:blipFill>
          <a:blip r:embed="rId3"/>
          <a:stretch>
            <a:fillRect/>
          </a:stretch>
        </p:blipFill>
        <p:spPr>
          <a:xfrm>
            <a:off x="243580" y="1266190"/>
            <a:ext cx="1264585" cy="1405532"/>
          </a:xfrm>
          <a:prstGeom prst="rect">
            <a:avLst/>
          </a:prstGeom>
          <a:ln w="0">
            <a:noFill/>
          </a:ln>
        </p:spPr>
      </p:pic>
      <p:sp>
        <p:nvSpPr>
          <p:cNvPr id="9" name="Текстовое поле 8"/>
          <p:cNvSpPr txBox="1"/>
          <p:nvPr/>
        </p:nvSpPr>
        <p:spPr>
          <a:xfrm>
            <a:off x="3019310" y="671796"/>
            <a:ext cx="7627620" cy="465512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endParaRPr lang="ru-RU" altLang="en-US" sz="2400" dirty="0">
              <a:solidFill>
                <a:schemeClr val="accent1">
                  <a:lumMod val="75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endParaRPr lang="ru-RU" altLang="en-US" sz="2400" dirty="0">
              <a:solidFill>
                <a:schemeClr val="accent1">
                  <a:lumMod val="75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endParaRPr lang="ru-RU" altLang="en-US" sz="2400" dirty="0">
              <a:solidFill>
                <a:schemeClr val="accent1">
                  <a:lumMod val="75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r>
              <a:rPr lang="ru-RU" altLang="en-US" sz="2400" b="1" dirty="0">
                <a:solidFill>
                  <a:srgbClr val="C00000"/>
                </a:solidFill>
                <a:cs typeface="Times New Roman" panose="02020603050405020304" charset="0"/>
              </a:rPr>
              <a:t>Шаг 2. Сбор общих сведений о </a:t>
            </a:r>
            <a:r>
              <a:rPr lang="ru-RU" altLang="en-US" sz="2400" b="1" dirty="0" smtClean="0">
                <a:solidFill>
                  <a:srgbClr val="C00000"/>
                </a:solidFill>
                <a:cs typeface="Times New Roman" panose="02020603050405020304" charset="0"/>
              </a:rPr>
              <a:t>ребёнке</a:t>
            </a:r>
          </a:p>
          <a:p>
            <a:pPr algn="ctr"/>
            <a:endParaRPr lang="ru-RU" altLang="en-US" sz="2400" b="1" dirty="0">
              <a:solidFill>
                <a:srgbClr val="C00000"/>
              </a:solidFill>
              <a:cs typeface="Times New Roman" panose="02020603050405020304" charset="0"/>
            </a:endParaRPr>
          </a:p>
          <a:p>
            <a:pPr algn="ctr"/>
            <a:endParaRPr lang="ru-RU" altLang="en-US" sz="2400" b="1" dirty="0">
              <a:solidFill>
                <a:srgbClr val="C00000"/>
              </a:solidFill>
              <a:cs typeface="Times New Roman" panose="02020603050405020304" charset="0"/>
            </a:endParaRPr>
          </a:p>
          <a:p>
            <a:pPr algn="l"/>
            <a:r>
              <a:rPr lang="ru-RU" altLang="en-US" sz="2400" dirty="0" smtClean="0">
                <a:solidFill>
                  <a:schemeClr val="tx1"/>
                </a:solidFill>
                <a:cs typeface="Times New Roman" panose="02020603050405020304" charset="0"/>
              </a:rPr>
              <a:t>2.1. </a:t>
            </a:r>
            <a:r>
              <a:rPr lang="ru-RU" altLang="en-US" sz="2400" dirty="0">
                <a:solidFill>
                  <a:schemeClr val="tx1"/>
                </a:solidFill>
                <a:cs typeface="Times New Roman" panose="02020603050405020304" charset="0"/>
              </a:rPr>
              <a:t>Персональные данные о ребёнке и членах его семьи (лицах её </a:t>
            </a:r>
            <a:r>
              <a:rPr lang="ru-RU" altLang="en-US" sz="2400" dirty="0" smtClean="0">
                <a:solidFill>
                  <a:schemeClr val="tx1"/>
                </a:solidFill>
                <a:cs typeface="Times New Roman" panose="02020603050405020304" charset="0"/>
              </a:rPr>
              <a:t>заменяющих</a:t>
            </a:r>
            <a:r>
              <a:rPr lang="ru-RU" altLang="en-US" sz="2400" dirty="0">
                <a:solidFill>
                  <a:schemeClr val="tx1"/>
                </a:solidFill>
                <a:cs typeface="Times New Roman" panose="02020603050405020304" charset="0"/>
              </a:rPr>
              <a:t>)</a:t>
            </a:r>
          </a:p>
          <a:p>
            <a:pPr algn="l"/>
            <a:r>
              <a:rPr lang="ru-RU" altLang="en-US" sz="2400" dirty="0">
                <a:solidFill>
                  <a:schemeClr val="tx1"/>
                </a:solidFill>
                <a:cs typeface="Times New Roman" panose="02020603050405020304" charset="0"/>
              </a:rPr>
              <a:t>фамилия, имя, отчество ребёнка,</a:t>
            </a:r>
          </a:p>
          <a:p>
            <a:pPr algn="l"/>
            <a:r>
              <a:rPr lang="ru-RU" altLang="en-US" sz="2400" dirty="0">
                <a:solidFill>
                  <a:schemeClr val="tx1"/>
                </a:solidFill>
                <a:cs typeface="Times New Roman" panose="02020603050405020304" charset="0"/>
              </a:rPr>
              <a:t>дата </a:t>
            </a:r>
            <a:r>
              <a:rPr lang="ru-RU" altLang="en-US" sz="2400" dirty="0" smtClean="0">
                <a:solidFill>
                  <a:schemeClr val="tx1"/>
                </a:solidFill>
                <a:cs typeface="Times New Roman" panose="02020603050405020304" charset="0"/>
              </a:rPr>
              <a:t>рождения, фамилия</a:t>
            </a:r>
            <a:r>
              <a:rPr lang="ru-RU" altLang="en-US" sz="2400" dirty="0">
                <a:solidFill>
                  <a:schemeClr val="tx1"/>
                </a:solidFill>
                <a:cs typeface="Times New Roman" panose="02020603050405020304" charset="0"/>
              </a:rPr>
              <a:t>, имя,  отчество родителей  (законных представителей) </a:t>
            </a:r>
            <a:r>
              <a:rPr lang="ru-RU" altLang="en-US" sz="2400" dirty="0" smtClean="0">
                <a:solidFill>
                  <a:schemeClr val="tx1"/>
                </a:solidFill>
                <a:cs typeface="Times New Roman" panose="02020603050405020304" charset="0"/>
              </a:rPr>
              <a:t>ребенка.</a:t>
            </a:r>
            <a:endParaRPr lang="ru-RU" altLang="en-US" sz="2400" dirty="0">
              <a:solidFill>
                <a:schemeClr val="tx1"/>
              </a:solidFill>
              <a:cs typeface="Times New Roman" panose="02020603050405020304" charset="0"/>
            </a:endParaRPr>
          </a:p>
          <a:p>
            <a:pPr algn="l"/>
            <a:endParaRPr lang="ru-RU" altLang="en-US" sz="2400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PlaceHolder 1"/>
          <p:cNvSpPr>
            <a:spLocks noGrp="1"/>
          </p:cNvSpPr>
          <p:nvPr>
            <p:ph type="subTitle"/>
          </p:nvPr>
        </p:nvSpPr>
        <p:spPr>
          <a:xfrm>
            <a:off x="2473573" y="529775"/>
            <a:ext cx="8392349" cy="907139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algn="ctr"/>
            <a:r>
              <a:rPr lang="ru-RU" sz="2400" b="1" strike="noStrike" spc="-1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Шаг 3.  Оценка развития </a:t>
            </a:r>
            <a:r>
              <a:rPr lang="ru-RU" sz="2400" b="1" strike="noStrike" spc="-1" dirty="0" smtClean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обучающегося при поступлении </a:t>
            </a:r>
            <a:r>
              <a:rPr lang="ru-RU" sz="2400" b="1" strike="noStrike" spc="-1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на момент составления </a:t>
            </a:r>
            <a:r>
              <a:rPr lang="ru-RU" sz="2400" b="1" strike="noStrike" spc="-1" dirty="0" smtClean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программы</a:t>
            </a:r>
          </a:p>
          <a:p>
            <a:pPr algn="l"/>
            <a:endParaRPr lang="ru-RU" sz="2400" b="1" strike="noStrike" spc="-1" dirty="0">
              <a:solidFill>
                <a:srgbClr val="C0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l"/>
            <a:r>
              <a:rPr lang="ru-RU" sz="2000" spc="-1" dirty="0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1. </a:t>
            </a:r>
            <a:r>
              <a:rPr lang="ru-RU" sz="2000" b="0" strike="noStrike" spc="-1" dirty="0" smtClean="0">
                <a:solidFill>
                  <a:schemeClr val="tx1"/>
                </a:solidFill>
                <a:latin typeface="+mn-lt"/>
                <a:cs typeface="Times New Roman" panose="02020603050405020304" charset="0"/>
              </a:rPr>
              <a:t>Изучение </a:t>
            </a:r>
            <a:r>
              <a:rPr lang="ru-RU" sz="2000" b="0" strike="noStrike" spc="-1" dirty="0">
                <a:solidFill>
                  <a:schemeClr val="tx1"/>
                </a:solidFill>
                <a:latin typeface="+mn-lt"/>
                <a:cs typeface="Times New Roman" panose="02020603050405020304" charset="0"/>
              </a:rPr>
              <a:t>представленной на ребёнка </a:t>
            </a:r>
            <a:r>
              <a:rPr lang="ru-RU" sz="2000" b="0" strike="noStrike" spc="-1" dirty="0" smtClean="0">
                <a:solidFill>
                  <a:schemeClr val="tx1"/>
                </a:solidFill>
                <a:latin typeface="+mn-lt"/>
                <a:cs typeface="Times New Roman" panose="02020603050405020304" charset="0"/>
              </a:rPr>
              <a:t>документации.</a:t>
            </a:r>
          </a:p>
          <a:p>
            <a:pPr algn="l"/>
            <a:r>
              <a:rPr lang="ru-RU" sz="2000" spc="-1" dirty="0" smtClean="0">
                <a:solidFill>
                  <a:schemeClr val="tx1"/>
                </a:solidFill>
                <a:latin typeface="+mn-lt"/>
                <a:cs typeface="Times New Roman" panose="02020603050405020304" charset="0"/>
              </a:rPr>
              <a:t>2. </a:t>
            </a:r>
            <a:r>
              <a:rPr lang="ru-RU" sz="2000" b="0" strike="noStrike" spc="-1" dirty="0" smtClean="0">
                <a:solidFill>
                  <a:schemeClr val="tx1"/>
                </a:solidFill>
                <a:latin typeface="+mn-lt"/>
                <a:cs typeface="Times New Roman" panose="02020603050405020304" charset="0"/>
              </a:rPr>
              <a:t>Знакомство </a:t>
            </a:r>
            <a:r>
              <a:rPr lang="ru-RU" sz="2000" b="0" strike="noStrike" spc="-1" dirty="0">
                <a:solidFill>
                  <a:schemeClr val="tx1"/>
                </a:solidFill>
                <a:latin typeface="+mn-lt"/>
                <a:cs typeface="Times New Roman" panose="02020603050405020304" charset="0"/>
              </a:rPr>
              <a:t>с семьёй ребёнка( законными представителями) и условиями его обучения/ воспитания в семье (в ДДИ</a:t>
            </a:r>
            <a:r>
              <a:rPr lang="ru-RU" sz="2000" b="0" strike="noStrike" spc="-1" dirty="0" smtClean="0">
                <a:solidFill>
                  <a:schemeClr val="tx1"/>
                </a:solidFill>
                <a:latin typeface="+mn-lt"/>
                <a:cs typeface="Times New Roman" panose="02020603050405020304" charset="0"/>
              </a:rPr>
              <a:t>).</a:t>
            </a:r>
            <a:endParaRPr lang="ru-RU" sz="2000" b="0" strike="noStrike" spc="-1" dirty="0">
              <a:solidFill>
                <a:schemeClr val="tx1"/>
              </a:solidFill>
              <a:latin typeface="+mn-lt"/>
              <a:cs typeface="Times New Roman" panose="02020603050405020304" charset="0"/>
            </a:endParaRPr>
          </a:p>
          <a:p>
            <a:pPr algn="l"/>
            <a:r>
              <a:rPr lang="ru-RU" sz="2000" b="0" strike="noStrike" spc="-1" dirty="0">
                <a:solidFill>
                  <a:schemeClr val="tx1"/>
                </a:solidFill>
                <a:latin typeface="+mn-lt"/>
                <a:cs typeface="Times New Roman" panose="02020603050405020304" charset="0"/>
              </a:rPr>
              <a:t>3.Предварительное </a:t>
            </a:r>
            <a:r>
              <a:rPr lang="ru-RU" sz="2000" b="0" strike="noStrike" spc="-1" dirty="0" smtClean="0">
                <a:solidFill>
                  <a:schemeClr val="tx1"/>
                </a:solidFill>
                <a:latin typeface="+mn-lt"/>
                <a:cs typeface="Times New Roman" panose="02020603050405020304" charset="0"/>
              </a:rPr>
              <a:t>психолого-педагогическое </a:t>
            </a:r>
            <a:r>
              <a:rPr lang="ru-RU" sz="2000" b="0" strike="noStrike" spc="-1" dirty="0">
                <a:solidFill>
                  <a:schemeClr val="tx1"/>
                </a:solidFill>
                <a:latin typeface="+mn-lt"/>
                <a:cs typeface="Times New Roman" panose="02020603050405020304" charset="0"/>
              </a:rPr>
              <a:t>обследование ребёнка </a:t>
            </a:r>
            <a:r>
              <a:rPr lang="ru-RU" sz="2000" spc="-1" dirty="0">
                <a:solidFill>
                  <a:schemeClr val="tx1"/>
                </a:solidFill>
                <a:latin typeface="+mn-lt"/>
                <a:cs typeface="Times New Roman" panose="02020603050405020304" charset="0"/>
              </a:rPr>
              <a:t> </a:t>
            </a:r>
            <a:r>
              <a:rPr lang="ru-RU" sz="2000" b="0" strike="noStrike" spc="-1" dirty="0" smtClean="0">
                <a:solidFill>
                  <a:schemeClr val="tx1"/>
                </a:solidFill>
                <a:latin typeface="+mn-lt"/>
                <a:cs typeface="Times New Roman" panose="02020603050405020304" charset="0"/>
              </a:rPr>
              <a:t>(в </a:t>
            </a:r>
            <a:r>
              <a:rPr lang="ru-RU" sz="2000" b="0" strike="noStrike" spc="-1" dirty="0">
                <a:solidFill>
                  <a:schemeClr val="tx1"/>
                </a:solidFill>
                <a:latin typeface="+mn-lt"/>
                <a:cs typeface="Times New Roman" panose="02020603050405020304" charset="0"/>
              </a:rPr>
              <a:t>течение одного учебного года</a:t>
            </a:r>
            <a:r>
              <a:rPr lang="ru-RU" sz="2000" b="0" strike="noStrike" spc="-1" dirty="0" smtClean="0">
                <a:solidFill>
                  <a:schemeClr val="tx1"/>
                </a:solidFill>
                <a:latin typeface="+mn-lt"/>
                <a:cs typeface="Times New Roman" panose="02020603050405020304" charset="0"/>
              </a:rPr>
              <a:t>).</a:t>
            </a:r>
            <a:endParaRPr lang="ru-RU" sz="2000" b="0" strike="noStrike" spc="-1" dirty="0">
              <a:solidFill>
                <a:schemeClr val="tx1"/>
              </a:solidFill>
              <a:latin typeface="+mn-lt"/>
              <a:cs typeface="Times New Roman" panose="02020603050405020304" charset="0"/>
            </a:endParaRPr>
          </a:p>
          <a:p>
            <a:pPr algn="l"/>
            <a:r>
              <a:rPr lang="ru-RU" sz="2000" b="0" strike="noStrike" spc="-1" dirty="0">
                <a:solidFill>
                  <a:schemeClr val="tx1"/>
                </a:solidFill>
                <a:latin typeface="+mn-lt"/>
                <a:cs typeface="Times New Roman" panose="02020603050405020304" charset="0"/>
              </a:rPr>
              <a:t>4. Углубленное психолого-педагогическое обследование </a:t>
            </a:r>
            <a:r>
              <a:rPr lang="ru-RU" sz="2000" b="0" strike="noStrike" spc="-1" dirty="0" smtClean="0">
                <a:solidFill>
                  <a:schemeClr val="tx1"/>
                </a:solidFill>
                <a:latin typeface="+mn-lt"/>
                <a:cs typeface="Times New Roman" panose="02020603050405020304" charset="0"/>
              </a:rPr>
              <a:t>(диагностический  </a:t>
            </a:r>
            <a:r>
              <a:rPr lang="ru-RU" sz="2000" b="0" strike="noStrike" spc="-1" dirty="0">
                <a:solidFill>
                  <a:schemeClr val="tx1"/>
                </a:solidFill>
                <a:latin typeface="+mn-lt"/>
                <a:cs typeface="Times New Roman" panose="02020603050405020304" charset="0"/>
              </a:rPr>
              <a:t>период</a:t>
            </a:r>
            <a:r>
              <a:rPr lang="ru-RU" sz="2000" b="0" strike="noStrike" spc="-1" dirty="0" smtClean="0">
                <a:solidFill>
                  <a:schemeClr val="tx1"/>
                </a:solidFill>
                <a:latin typeface="+mn-lt"/>
                <a:cs typeface="Times New Roman" panose="02020603050405020304" charset="0"/>
              </a:rPr>
              <a:t>) - </a:t>
            </a:r>
            <a:r>
              <a:rPr lang="ru-RU" sz="2000" b="0" strike="noStrike" spc="-1" dirty="0">
                <a:solidFill>
                  <a:schemeClr val="tx1"/>
                </a:solidFill>
                <a:latin typeface="+mn-lt"/>
                <a:cs typeface="Times New Roman" panose="02020603050405020304" charset="0"/>
              </a:rPr>
              <a:t>первый месяц или два ( при поступлении в ОО) учебного года: оценка актуального </a:t>
            </a:r>
            <a:r>
              <a:rPr lang="ru-RU" sz="2000" b="0" strike="noStrike" spc="-1" dirty="0" smtClean="0">
                <a:solidFill>
                  <a:schemeClr val="tx1"/>
                </a:solidFill>
                <a:latin typeface="+mn-lt"/>
                <a:cs typeface="Times New Roman" panose="02020603050405020304" charset="0"/>
              </a:rPr>
              <a:t>развития </a:t>
            </a:r>
            <a:r>
              <a:rPr lang="ru-RU" sz="2000" b="0" strike="noStrike" spc="-1" dirty="0">
                <a:solidFill>
                  <a:schemeClr val="tx1"/>
                </a:solidFill>
                <a:latin typeface="+mn-lt"/>
                <a:cs typeface="Times New Roman" panose="02020603050405020304" charset="0"/>
              </a:rPr>
              <a:t>(экспертная группа</a:t>
            </a:r>
            <a:r>
              <a:rPr lang="ru-RU" sz="2000" b="0" strike="noStrike" spc="-1" dirty="0" smtClean="0">
                <a:solidFill>
                  <a:schemeClr val="tx1"/>
                </a:solidFill>
                <a:latin typeface="+mn-lt"/>
                <a:cs typeface="Times New Roman" panose="02020603050405020304" charset="0"/>
              </a:rPr>
              <a:t>).</a:t>
            </a:r>
            <a:endParaRPr lang="ru-RU" sz="2000" b="0" strike="noStrike" spc="-1" dirty="0">
              <a:solidFill>
                <a:schemeClr val="tx1"/>
              </a:solidFill>
              <a:latin typeface="+mn-lt"/>
              <a:cs typeface="Times New Roman" panose="02020603050405020304" charset="0"/>
            </a:endParaRPr>
          </a:p>
          <a:p>
            <a:pPr algn="l"/>
            <a:r>
              <a:rPr lang="ru-RU" sz="2000" spc="-1" dirty="0" smtClean="0">
                <a:solidFill>
                  <a:schemeClr val="tx1"/>
                </a:solidFill>
                <a:latin typeface="+mn-lt"/>
                <a:cs typeface="Times New Roman" panose="02020603050405020304" charset="0"/>
              </a:rPr>
              <a:t>5. </a:t>
            </a:r>
            <a:r>
              <a:rPr lang="ru-RU" sz="2000" spc="-1" dirty="0">
                <a:solidFill>
                  <a:schemeClr val="tx1"/>
                </a:solidFill>
                <a:latin typeface="+mn-lt"/>
                <a:cs typeface="Times New Roman" panose="02020603050405020304" charset="0"/>
              </a:rPr>
              <a:t>Р</a:t>
            </a:r>
            <a:r>
              <a:rPr lang="ru-RU" sz="2000" b="0" strike="noStrike" spc="-1" dirty="0" smtClean="0">
                <a:solidFill>
                  <a:schemeClr val="tx1"/>
                </a:solidFill>
                <a:latin typeface="+mn-lt"/>
                <a:cs typeface="Times New Roman" panose="02020603050405020304" charset="0"/>
              </a:rPr>
              <a:t>азработка </a:t>
            </a:r>
            <a:r>
              <a:rPr lang="ru-RU" sz="2000" b="0" strike="noStrike" spc="-1" dirty="0">
                <a:solidFill>
                  <a:schemeClr val="tx1"/>
                </a:solidFill>
                <a:latin typeface="+mn-lt"/>
                <a:cs typeface="Times New Roman" panose="02020603050405020304" charset="0"/>
              </a:rPr>
              <a:t>индивидуального учебного плана, содержания </a:t>
            </a:r>
            <a:r>
              <a:rPr lang="ru-RU" sz="2000" b="0" strike="noStrike" spc="-1" dirty="0" smtClean="0">
                <a:solidFill>
                  <a:schemeClr val="tx1"/>
                </a:solidFill>
                <a:latin typeface="+mn-lt"/>
                <a:cs typeface="Times New Roman" panose="02020603050405020304" charset="0"/>
              </a:rPr>
              <a:t>и </a:t>
            </a:r>
            <a:r>
              <a:rPr lang="ru-RU" sz="2000" b="0" strike="noStrike" spc="-1" dirty="0">
                <a:solidFill>
                  <a:schemeClr val="tx1"/>
                </a:solidFill>
                <a:latin typeface="+mn-lt"/>
                <a:cs typeface="Times New Roman" panose="02020603050405020304" charset="0"/>
              </a:rPr>
              <a:t>других разделов </a:t>
            </a:r>
            <a:r>
              <a:rPr lang="ru-RU" sz="2000" b="0" strike="noStrike" spc="-1" dirty="0" smtClean="0">
                <a:solidFill>
                  <a:schemeClr val="tx1"/>
                </a:solidFill>
                <a:latin typeface="+mn-lt"/>
                <a:cs typeface="Times New Roman" panose="02020603050405020304" charset="0"/>
              </a:rPr>
              <a:t>СИПР.</a:t>
            </a:r>
            <a:endParaRPr lang="ru-RU" sz="2000" b="0" strike="noStrike" spc="-1" dirty="0">
              <a:solidFill>
                <a:schemeClr val="tx1"/>
              </a:solidFill>
              <a:latin typeface="+mn-lt"/>
              <a:cs typeface="Times New Roman" panose="02020603050405020304" charset="0"/>
            </a:endParaRPr>
          </a:p>
          <a:p>
            <a:pPr algn="l"/>
            <a:r>
              <a:rPr lang="ru-RU" sz="2000" spc="-1" dirty="0" smtClean="0">
                <a:solidFill>
                  <a:schemeClr val="tx1"/>
                </a:solidFill>
                <a:latin typeface="+mn-lt"/>
                <a:cs typeface="Times New Roman" panose="02020603050405020304" charset="0"/>
              </a:rPr>
              <a:t>6. С</a:t>
            </a:r>
            <a:r>
              <a:rPr lang="ru-RU" sz="2000" b="0" strike="noStrike" spc="-1" dirty="0" smtClean="0">
                <a:solidFill>
                  <a:schemeClr val="tx1"/>
                </a:solidFill>
                <a:latin typeface="+mn-lt"/>
                <a:cs typeface="Times New Roman" panose="02020603050405020304" charset="0"/>
              </a:rPr>
              <a:t>огласование </a:t>
            </a:r>
            <a:r>
              <a:rPr lang="ru-RU" sz="2000" b="0" strike="noStrike" spc="-1" dirty="0">
                <a:solidFill>
                  <a:schemeClr val="tx1"/>
                </a:solidFill>
                <a:latin typeface="+mn-lt"/>
                <a:cs typeface="Times New Roman" panose="02020603050405020304" charset="0"/>
              </a:rPr>
              <a:t>СИПР родителями ( законными представителями)</a:t>
            </a:r>
          </a:p>
          <a:p>
            <a:pPr algn="l"/>
            <a:r>
              <a:rPr lang="ru-RU" sz="2000" spc="-1" dirty="0" smtClean="0">
                <a:solidFill>
                  <a:schemeClr val="tx1"/>
                </a:solidFill>
                <a:latin typeface="+mn-lt"/>
                <a:cs typeface="Times New Roman" panose="02020603050405020304" charset="0"/>
              </a:rPr>
              <a:t>7. У</a:t>
            </a:r>
            <a:r>
              <a:rPr lang="ru-RU" sz="2000" b="0" strike="noStrike" spc="-1" dirty="0" smtClean="0">
                <a:solidFill>
                  <a:schemeClr val="tx1"/>
                </a:solidFill>
                <a:latin typeface="+mn-lt"/>
                <a:cs typeface="Times New Roman" panose="02020603050405020304" charset="0"/>
              </a:rPr>
              <a:t>тверждение </a:t>
            </a:r>
            <a:r>
              <a:rPr lang="ru-RU" sz="2000" b="0" strike="noStrike" spc="-1" dirty="0">
                <a:solidFill>
                  <a:schemeClr val="tx1"/>
                </a:solidFill>
                <a:latin typeface="+mn-lt"/>
                <a:cs typeface="Times New Roman" panose="02020603050405020304" charset="0"/>
              </a:rPr>
              <a:t>СИПР.</a:t>
            </a:r>
          </a:p>
        </p:txBody>
      </p:sp>
      <p:pic>
        <p:nvPicPr>
          <p:cNvPr id="308" name="Рисунок 4"/>
          <p:cNvPicPr/>
          <p:nvPr/>
        </p:nvPicPr>
        <p:blipFill>
          <a:blip r:embed="rId3"/>
          <a:stretch>
            <a:fillRect/>
          </a:stretch>
        </p:blipFill>
        <p:spPr>
          <a:xfrm>
            <a:off x="242802" y="0"/>
            <a:ext cx="1419743" cy="1530139"/>
          </a:xfrm>
          <a:prstGeom prst="rect">
            <a:avLst/>
          </a:prstGeom>
          <a:ln w="0">
            <a:noFill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802" y="5394315"/>
            <a:ext cx="1704751" cy="14636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овое поле 1"/>
          <p:cNvSpPr txBox="1"/>
          <p:nvPr/>
        </p:nvSpPr>
        <p:spPr>
          <a:xfrm>
            <a:off x="2573672" y="331316"/>
            <a:ext cx="7999095" cy="11875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ru-RU" altLang="en-US" sz="2400" b="1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Организация углубленного </a:t>
            </a:r>
            <a:r>
              <a:rPr lang="ru-RU" altLang="en-US" sz="2400" b="1" dirty="0" smtClean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психолого-педагогического обследования предполагает </a:t>
            </a:r>
            <a:r>
              <a:rPr lang="ru-RU" altLang="en-US" sz="2400" b="1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конструирование схемы обследования ребёнка</a:t>
            </a:r>
          </a:p>
        </p:txBody>
      </p:sp>
      <p:sp>
        <p:nvSpPr>
          <p:cNvPr id="4" name="Текстовое поле 3"/>
          <p:cNvSpPr txBox="1"/>
          <p:nvPr/>
        </p:nvSpPr>
        <p:spPr>
          <a:xfrm>
            <a:off x="2573672" y="1636411"/>
            <a:ext cx="8231678" cy="373542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ru-RU" altLang="en-US" sz="2000" b="1" dirty="0" smtClean="0">
                <a:solidFill>
                  <a:schemeClr val="tx1"/>
                </a:solidFill>
                <a:cs typeface="Times New Roman" panose="02020603050405020304" charset="0"/>
              </a:rPr>
              <a:t>Конструирование </a:t>
            </a:r>
            <a:r>
              <a:rPr lang="ru-RU" altLang="en-US" sz="2000" b="1" dirty="0">
                <a:solidFill>
                  <a:schemeClr val="tx1"/>
                </a:solidFill>
                <a:cs typeface="Times New Roman" panose="02020603050405020304" charset="0"/>
              </a:rPr>
              <a:t>схемы обследования </a:t>
            </a:r>
            <a:r>
              <a:rPr lang="ru-RU" altLang="en-US" sz="2000" dirty="0">
                <a:solidFill>
                  <a:schemeClr val="tx1"/>
                </a:solidFill>
                <a:cs typeface="Times New Roman" panose="02020603050405020304" charset="0"/>
              </a:rPr>
              <a:t>-</a:t>
            </a:r>
            <a:r>
              <a:rPr lang="ru-RU" altLang="en-US" sz="2000" dirty="0" smtClean="0">
                <a:solidFill>
                  <a:schemeClr val="tx1"/>
                </a:solidFill>
                <a:cs typeface="Times New Roman" panose="02020603050405020304" charset="0"/>
              </a:rPr>
              <a:t>детализация  </a:t>
            </a:r>
            <a:r>
              <a:rPr lang="ru-RU" altLang="en-US" sz="2000" dirty="0">
                <a:solidFill>
                  <a:schemeClr val="tx1"/>
                </a:solidFill>
                <a:cs typeface="Times New Roman" panose="02020603050405020304" charset="0"/>
              </a:rPr>
              <a:t>диагностического обследования с учетом индивидуальных особенностей ребёнка</a:t>
            </a:r>
            <a:r>
              <a:rPr lang="ru-RU" altLang="en-US" sz="2000" dirty="0" smtClean="0">
                <a:solidFill>
                  <a:schemeClr val="tx1"/>
                </a:solidFill>
                <a:cs typeface="Times New Roman" panose="02020603050405020304" charset="0"/>
              </a:rPr>
              <a:t>:</a:t>
            </a:r>
          </a:p>
          <a:p>
            <a:pPr algn="l"/>
            <a:endParaRPr lang="ru-RU" altLang="en-US" sz="2000" dirty="0">
              <a:solidFill>
                <a:schemeClr val="tx1"/>
              </a:solidFill>
              <a:cs typeface="Times New Roman" panose="02020603050405020304" charset="0"/>
            </a:endParaRPr>
          </a:p>
          <a:p>
            <a:pPr marL="342900" indent="-342900" algn="l">
              <a:buFont typeface="Wingdings" panose="05000000000000000000" charset="0"/>
              <a:buChar char="Ø"/>
            </a:pPr>
            <a:r>
              <a:rPr lang="ru-RU" altLang="en-US" sz="2000" b="1" dirty="0">
                <a:solidFill>
                  <a:schemeClr val="tx1"/>
                </a:solidFill>
                <a:cs typeface="Times New Roman" panose="02020603050405020304" charset="0"/>
              </a:rPr>
              <a:t>выбор конкретных диагностических проб, </a:t>
            </a:r>
            <a:r>
              <a:rPr lang="ru-RU" altLang="en-US" sz="2000" dirty="0">
                <a:solidFill>
                  <a:schemeClr val="tx1"/>
                </a:solidFill>
                <a:cs typeface="Times New Roman" panose="02020603050405020304" charset="0"/>
              </a:rPr>
              <a:t>соответствующих  актуальному развитию ребёнка и </a:t>
            </a:r>
            <a:r>
              <a:rPr lang="ru-RU" altLang="en-US" sz="2000" dirty="0" smtClean="0">
                <a:solidFill>
                  <a:schemeClr val="tx1"/>
                </a:solidFill>
                <a:cs typeface="Times New Roman" panose="02020603050405020304" charset="0"/>
              </a:rPr>
              <a:t>позволяющих </a:t>
            </a:r>
            <a:r>
              <a:rPr lang="ru-RU" altLang="en-US" sz="2000" dirty="0">
                <a:solidFill>
                  <a:schemeClr val="tx1"/>
                </a:solidFill>
                <a:cs typeface="Times New Roman" panose="02020603050405020304" charset="0"/>
              </a:rPr>
              <a:t>определить его </a:t>
            </a:r>
            <a:r>
              <a:rPr lang="ru-RU" altLang="en-US" sz="2000" dirty="0" smtClean="0">
                <a:solidFill>
                  <a:schemeClr val="tx1"/>
                </a:solidFill>
                <a:cs typeface="Times New Roman" panose="02020603050405020304" charset="0"/>
              </a:rPr>
              <a:t>потенциальные возможности;</a:t>
            </a:r>
          </a:p>
          <a:p>
            <a:pPr algn="l"/>
            <a:endParaRPr lang="ru-RU" altLang="en-US" sz="2000" dirty="0">
              <a:solidFill>
                <a:schemeClr val="tx1"/>
              </a:solidFill>
              <a:cs typeface="Times New Roman" panose="02020603050405020304" charset="0"/>
            </a:endParaRPr>
          </a:p>
          <a:p>
            <a:pPr marL="342900" indent="-342900" algn="l">
              <a:buFont typeface="Wingdings" panose="05000000000000000000" charset="0"/>
              <a:buChar char="Ø"/>
            </a:pPr>
            <a:r>
              <a:rPr lang="ru-RU" altLang="en-US" sz="2000" b="1" dirty="0">
                <a:solidFill>
                  <a:schemeClr val="tx1"/>
                </a:solidFill>
                <a:cs typeface="Times New Roman" panose="02020603050405020304" charset="0"/>
              </a:rPr>
              <a:t>уточнение количества и объёма </a:t>
            </a:r>
            <a:r>
              <a:rPr lang="ru-RU" altLang="en-US" sz="2000" dirty="0">
                <a:solidFill>
                  <a:schemeClr val="tx1"/>
                </a:solidFill>
                <a:cs typeface="Times New Roman" panose="02020603050405020304" charset="0"/>
              </a:rPr>
              <a:t>заданий внутри пробы</a:t>
            </a:r>
          </a:p>
          <a:p>
            <a:pPr indent="0" algn="l">
              <a:buFont typeface="Wingdings" panose="05000000000000000000" charset="0"/>
              <a:buNone/>
            </a:pPr>
            <a:r>
              <a:rPr lang="ru-RU" altLang="en-US" sz="2000" b="1" dirty="0">
                <a:solidFill>
                  <a:schemeClr val="tx1"/>
                </a:solidFill>
                <a:cs typeface="Times New Roman" panose="02020603050405020304" charset="0"/>
              </a:rPr>
              <a:t>            </a:t>
            </a:r>
            <a:endParaRPr lang="ru-RU" altLang="en-US" sz="2000" b="1" dirty="0" smtClean="0">
              <a:solidFill>
                <a:schemeClr val="tx1"/>
              </a:solidFill>
              <a:cs typeface="Times New Roman" panose="02020603050405020304" charset="0"/>
            </a:endParaRPr>
          </a:p>
          <a:p>
            <a:r>
              <a:rPr lang="ru-RU" altLang="en-US" sz="2000" b="1" dirty="0" smtClean="0">
                <a:solidFill>
                  <a:schemeClr val="tx1"/>
                </a:solidFill>
                <a:cs typeface="Times New Roman" panose="02020603050405020304" charset="0"/>
              </a:rPr>
              <a:t>Например</a:t>
            </a:r>
            <a:r>
              <a:rPr lang="ru-RU" altLang="en-US" sz="2000" dirty="0" smtClean="0">
                <a:cs typeface="Times New Roman" panose="02020603050405020304" charset="0"/>
              </a:rPr>
              <a:t>: </a:t>
            </a:r>
            <a:r>
              <a:rPr lang="ru-RU" altLang="en-US" sz="2000" dirty="0" smtClean="0">
                <a:solidFill>
                  <a:schemeClr val="tx1"/>
                </a:solidFill>
                <a:cs typeface="Times New Roman" panose="02020603050405020304" charset="0"/>
              </a:rPr>
              <a:t> </a:t>
            </a:r>
            <a:r>
              <a:rPr lang="ru-RU" altLang="en-US" sz="2000" dirty="0">
                <a:cs typeface="Times New Roman" panose="02020603050405020304" charset="0"/>
              </a:rPr>
              <a:t>п</a:t>
            </a:r>
            <a:r>
              <a:rPr lang="ru-RU" altLang="en-US" sz="2000" dirty="0" smtClean="0">
                <a:solidFill>
                  <a:schemeClr val="tx1"/>
                </a:solidFill>
                <a:cs typeface="Times New Roman" panose="02020603050405020304" charset="0"/>
              </a:rPr>
              <a:t>роба </a:t>
            </a:r>
            <a:r>
              <a:rPr lang="ru-RU" altLang="en-US" sz="2000" dirty="0">
                <a:solidFill>
                  <a:schemeClr val="tx1"/>
                </a:solidFill>
                <a:cs typeface="Times New Roman" panose="02020603050405020304" charset="0"/>
              </a:rPr>
              <a:t>«Представление о диких животных</a:t>
            </a:r>
            <a:r>
              <a:rPr lang="ru-RU" altLang="en-US" sz="2000" dirty="0" smtClean="0">
                <a:solidFill>
                  <a:schemeClr val="tx1"/>
                </a:solidFill>
                <a:cs typeface="Times New Roman" panose="02020603050405020304" charset="0"/>
              </a:rPr>
              <a:t>» </a:t>
            </a:r>
          </a:p>
          <a:p>
            <a:r>
              <a:rPr lang="ru-RU" altLang="en-US" sz="2000" dirty="0" smtClean="0">
                <a:solidFill>
                  <a:schemeClr val="tx1"/>
                </a:solidFill>
                <a:cs typeface="Times New Roman" panose="02020603050405020304" charset="0"/>
              </a:rPr>
              <a:t>(</a:t>
            </a:r>
            <a:r>
              <a:rPr lang="ru-RU" altLang="en-US" sz="2000" dirty="0">
                <a:solidFill>
                  <a:schemeClr val="tx1"/>
                </a:solidFill>
                <a:cs typeface="Times New Roman" panose="02020603050405020304" charset="0"/>
              </a:rPr>
              <a:t>9 животных, </a:t>
            </a:r>
            <a:r>
              <a:rPr lang="ru-RU" altLang="en-US" sz="2000" dirty="0" smtClean="0">
                <a:solidFill>
                  <a:schemeClr val="tx1"/>
                </a:solidFill>
                <a:cs typeface="Times New Roman" panose="02020603050405020304" charset="0"/>
              </a:rPr>
              <a:t>узнавание</a:t>
            </a:r>
            <a:r>
              <a:rPr lang="ru-RU" altLang="en-US" sz="2000" dirty="0">
                <a:solidFill>
                  <a:schemeClr val="tx1"/>
                </a:solidFill>
                <a:cs typeface="Times New Roman" panose="02020603050405020304" charset="0"/>
              </a:rPr>
              <a:t>, строение</a:t>
            </a:r>
            <a:r>
              <a:rPr lang="ru-RU" altLang="en-US" sz="2000" dirty="0" smtClean="0">
                <a:solidFill>
                  <a:schemeClr val="tx1"/>
                </a:solidFill>
                <a:cs typeface="Times New Roman" panose="02020603050405020304" charset="0"/>
              </a:rPr>
              <a:t>, способы передвижения, место </a:t>
            </a:r>
            <a:r>
              <a:rPr lang="ru-RU" altLang="en-US" sz="2000" dirty="0">
                <a:solidFill>
                  <a:schemeClr val="tx1"/>
                </a:solidFill>
                <a:cs typeface="Times New Roman" panose="02020603050405020304" charset="0"/>
              </a:rPr>
              <a:t>обитания, питание, детёныши диких животных </a:t>
            </a:r>
            <a:r>
              <a:rPr lang="ru-RU" altLang="en-US" sz="2000" dirty="0" smtClean="0">
                <a:solidFill>
                  <a:schemeClr val="tx1"/>
                </a:solidFill>
                <a:cs typeface="Times New Roman" panose="02020603050405020304" charset="0"/>
              </a:rPr>
              <a:t>).</a:t>
            </a:r>
            <a:r>
              <a:rPr lang="ru-RU" altLang="en-US" sz="2000" dirty="0">
                <a:cs typeface="Times New Roman" panose="02020603050405020304" charset="0"/>
              </a:rPr>
              <a:t> П</a:t>
            </a:r>
            <a:r>
              <a:rPr lang="ru-RU" altLang="en-US" sz="2000" dirty="0" smtClean="0">
                <a:solidFill>
                  <a:schemeClr val="tx1"/>
                </a:solidFill>
                <a:cs typeface="Times New Roman" panose="02020603050405020304" charset="0"/>
              </a:rPr>
              <a:t>одбор </a:t>
            </a:r>
            <a:r>
              <a:rPr lang="ru-RU" altLang="en-US" sz="2000" dirty="0" smtClean="0"/>
              <a:t> </a:t>
            </a:r>
            <a:r>
              <a:rPr lang="ru-RU" altLang="en-US" sz="2000" dirty="0">
                <a:cs typeface="Times New Roman" panose="02020603050405020304" charset="0"/>
              </a:rPr>
              <a:t>диагностического материала  </a:t>
            </a:r>
            <a:r>
              <a:rPr lang="ru-RU" altLang="en-US" sz="2000" dirty="0" smtClean="0">
                <a:cs typeface="Times New Roman" panose="02020603050405020304" charset="0"/>
              </a:rPr>
              <a:t>инструкций </a:t>
            </a:r>
            <a:r>
              <a:rPr lang="ru-RU" altLang="en-US" sz="2000" dirty="0">
                <a:cs typeface="Times New Roman" panose="02020603050405020304" charset="0"/>
              </a:rPr>
              <a:t>с </a:t>
            </a:r>
            <a:r>
              <a:rPr lang="ru-RU" altLang="en-US" sz="2000" dirty="0" smtClean="0">
                <a:cs typeface="Times New Roman" panose="02020603050405020304" charset="0"/>
              </a:rPr>
              <a:t>учетом индивидуальных </a:t>
            </a:r>
            <a:r>
              <a:rPr lang="ru-RU" altLang="en-US" sz="2000" dirty="0">
                <a:cs typeface="Times New Roman" panose="02020603050405020304" charset="0"/>
              </a:rPr>
              <a:t>особенностей ребёнка.</a:t>
            </a:r>
          </a:p>
          <a:p>
            <a:pPr indent="0" algn="l">
              <a:buFont typeface="Wingdings" panose="05000000000000000000" charset="0"/>
              <a:buNone/>
            </a:pPr>
            <a:endParaRPr lang="ru-RU" altLang="en-US" sz="2000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672" y="118752"/>
            <a:ext cx="1504772" cy="161266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490" y="5225143"/>
            <a:ext cx="1743388" cy="16328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" name="Рисунок 4"/>
          <p:cNvPicPr/>
          <p:nvPr/>
        </p:nvPicPr>
        <p:blipFill>
          <a:blip r:embed="rId2"/>
          <a:stretch>
            <a:fillRect/>
          </a:stretch>
        </p:blipFill>
        <p:spPr>
          <a:xfrm>
            <a:off x="193424" y="5087588"/>
            <a:ext cx="1870364" cy="1770412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  <p:sp>
        <p:nvSpPr>
          <p:cNvPr id="15" name="Текстовое поле 14"/>
          <p:cNvSpPr txBox="1"/>
          <p:nvPr/>
        </p:nvSpPr>
        <p:spPr>
          <a:xfrm>
            <a:off x="2648197" y="400165"/>
            <a:ext cx="8799616" cy="550879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ru-RU" altLang="en-US" sz="2400" b="1" dirty="0">
                <a:solidFill>
                  <a:srgbClr val="C00000"/>
                </a:solidFill>
                <a:cs typeface="Times New Roman" panose="02020603050405020304" charset="0"/>
              </a:rPr>
              <a:t>ФЗ «Об образовании в Российской </a:t>
            </a:r>
            <a:r>
              <a:rPr lang="ru-RU" altLang="en-US" sz="2400" b="1" dirty="0" smtClean="0">
                <a:solidFill>
                  <a:srgbClr val="C00000"/>
                </a:solidFill>
                <a:cs typeface="Times New Roman" panose="02020603050405020304" charset="0"/>
              </a:rPr>
              <a:t>Федерации</a:t>
            </a:r>
            <a:r>
              <a:rPr lang="ru-RU" altLang="en-US" sz="2400" b="1" dirty="0">
                <a:solidFill>
                  <a:srgbClr val="C00000"/>
                </a:solidFill>
                <a:cs typeface="Times New Roman" panose="02020603050405020304" charset="0"/>
              </a:rPr>
              <a:t>» </a:t>
            </a:r>
          </a:p>
          <a:p>
            <a:r>
              <a:rPr lang="ru-RU" altLang="en-US" sz="2400" b="1" dirty="0">
                <a:solidFill>
                  <a:srgbClr val="C00000"/>
                </a:solidFill>
                <a:cs typeface="Times New Roman" panose="02020603050405020304" charset="0"/>
              </a:rPr>
              <a:t>Статья 78. Организация получения образования с ограниченными возможностями здоровья </a:t>
            </a:r>
          </a:p>
          <a:p>
            <a:pPr algn="l"/>
            <a:endParaRPr lang="ru-RU" altLang="en-US" sz="2000" b="1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pPr algn="l"/>
            <a:r>
              <a:rPr lang="ru-RU" altLang="en-US" sz="2400" b="1" dirty="0" smtClean="0">
                <a:cs typeface="Times New Roman" panose="02020603050405020304" charset="0"/>
              </a:rPr>
              <a:t>п.3</a:t>
            </a:r>
            <a:r>
              <a:rPr lang="ru-RU" altLang="en-US" sz="2400" dirty="0" smtClean="0">
                <a:cs typeface="Times New Roman" panose="02020603050405020304" charset="0"/>
              </a:rPr>
              <a:t> </a:t>
            </a:r>
            <a:r>
              <a:rPr lang="ru-RU" altLang="en-US" sz="2400" dirty="0">
                <a:cs typeface="Times New Roman" panose="02020603050405020304" charset="0"/>
              </a:rPr>
              <a:t>Под специальными условиями для получения образования обучающимися с ограниченными возможностями здоровья в </a:t>
            </a:r>
            <a:r>
              <a:rPr lang="ru-RU" altLang="en-US" sz="2400" dirty="0" smtClean="0">
                <a:cs typeface="Times New Roman" panose="02020603050405020304" charset="0"/>
              </a:rPr>
              <a:t>настоящем </a:t>
            </a:r>
            <a:r>
              <a:rPr lang="ru-RU" altLang="en-US" sz="2400" dirty="0">
                <a:cs typeface="Times New Roman" panose="02020603050405020304" charset="0"/>
              </a:rPr>
              <a:t>Федеральном законе понимаются условия обучения,</a:t>
            </a:r>
          </a:p>
          <a:p>
            <a:pPr algn="l"/>
            <a:r>
              <a:rPr lang="ru-RU" altLang="en-US" sz="2400" dirty="0">
                <a:cs typeface="Times New Roman" panose="02020603050405020304" charset="0"/>
              </a:rPr>
              <a:t>воспитания и развития таких обучающихся, включающие в себя использование специальных образовательных программ</a:t>
            </a:r>
            <a:r>
              <a:rPr lang="ru-RU" altLang="en-US" sz="2400" dirty="0" smtClean="0">
                <a:cs typeface="Times New Roman" panose="02020603050405020304" charset="0"/>
              </a:rPr>
              <a:t>.</a:t>
            </a:r>
            <a:endParaRPr lang="ru-RU" altLang="en-US" sz="2400" dirty="0">
              <a:cs typeface="Times New Roman" panose="02020603050405020304" charset="0"/>
            </a:endParaRPr>
          </a:p>
          <a:p>
            <a:pPr algn="l"/>
            <a:endParaRPr lang="ru-RU" altLang="en-US" sz="2400" dirty="0">
              <a:cs typeface="Times New Roman" panose="02020603050405020304" charset="0"/>
            </a:endParaRPr>
          </a:p>
          <a:p>
            <a:pPr algn="l"/>
            <a:r>
              <a:rPr lang="ru-RU" altLang="en-US" sz="2400" dirty="0">
                <a:solidFill>
                  <a:srgbClr val="C00000"/>
                </a:solidFill>
                <a:cs typeface="Times New Roman" panose="02020603050405020304" charset="0"/>
              </a:rPr>
              <a:t>Специальная индивидуальная </a:t>
            </a:r>
            <a:r>
              <a:rPr lang="ru-RU" altLang="en-US" sz="2400" dirty="0" smtClean="0">
                <a:solidFill>
                  <a:srgbClr val="C00000"/>
                </a:solidFill>
                <a:cs typeface="Times New Roman" panose="02020603050405020304" charset="0"/>
              </a:rPr>
              <a:t>программа </a:t>
            </a:r>
            <a:r>
              <a:rPr lang="ru-RU" altLang="en-US" sz="2400" dirty="0">
                <a:solidFill>
                  <a:srgbClr val="C00000"/>
                </a:solidFill>
                <a:cs typeface="Times New Roman" panose="02020603050405020304" charset="0"/>
              </a:rPr>
              <a:t>развития </a:t>
            </a:r>
            <a:r>
              <a:rPr lang="ru-RU" altLang="en-US" sz="2400" b="1" dirty="0">
                <a:solidFill>
                  <a:srgbClr val="C00000"/>
                </a:solidFill>
                <a:cs typeface="Times New Roman" panose="02020603050405020304" charset="0"/>
              </a:rPr>
              <a:t>(СИПР) </a:t>
            </a:r>
            <a:r>
              <a:rPr lang="ru-RU" altLang="en-US" sz="2400" dirty="0">
                <a:solidFill>
                  <a:srgbClr val="C00000"/>
                </a:solidFill>
                <a:cs typeface="Times New Roman" panose="02020603050405020304" charset="0"/>
              </a:rPr>
              <a:t>является специальной образовательной программой, разработанной для конкретного обучающегося с учетом его образовательных потребностей.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424" y="1249465"/>
            <a:ext cx="1546057" cy="15768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562" y="95003"/>
            <a:ext cx="1385800" cy="148441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349" y="5213268"/>
            <a:ext cx="1795500" cy="1644732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4175862"/>
              </p:ext>
            </p:extLst>
          </p:nvPr>
        </p:nvGraphicFramePr>
        <p:xfrm>
          <a:off x="2868745" y="1496291"/>
          <a:ext cx="8128000" cy="480959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590695">
                  <a:extLst>
                    <a:ext uri="{9D8B030D-6E8A-4147-A177-3AD203B41FA5}">
                      <a16:colId xmlns:a16="http://schemas.microsoft.com/office/drawing/2014/main" val="2881793058"/>
                    </a:ext>
                  </a:extLst>
                </a:gridCol>
                <a:gridCol w="2343203">
                  <a:extLst>
                    <a:ext uri="{9D8B030D-6E8A-4147-A177-3AD203B41FA5}">
                      <a16:colId xmlns:a16="http://schemas.microsoft.com/office/drawing/2014/main" val="2744449004"/>
                    </a:ext>
                  </a:extLst>
                </a:gridCol>
                <a:gridCol w="1490144">
                  <a:extLst>
                    <a:ext uri="{9D8B030D-6E8A-4147-A177-3AD203B41FA5}">
                      <a16:colId xmlns:a16="http://schemas.microsoft.com/office/drawing/2014/main" val="3709628975"/>
                    </a:ext>
                  </a:extLst>
                </a:gridCol>
                <a:gridCol w="1703958">
                  <a:extLst>
                    <a:ext uri="{9D8B030D-6E8A-4147-A177-3AD203B41FA5}">
                      <a16:colId xmlns:a16="http://schemas.microsoft.com/office/drawing/2014/main" val="690699634"/>
                    </a:ext>
                  </a:extLst>
                </a:gridCol>
              </a:tblGrid>
              <a:tr h="1660497"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Параметры оценивания 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Критерии</a:t>
                      </a:r>
                      <a:r>
                        <a:rPr lang="ru-RU" sz="18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оценки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</a:t>
                      </a:r>
                      <a:endParaRPr lang="ru-RU" b="1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наблюдения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Комментарий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021968"/>
                  </a:ext>
                </a:extLst>
              </a:tr>
              <a:tr h="3149096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Проба</a:t>
                      </a:r>
                      <a:r>
                        <a:rPr lang="ru-RU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1.</a:t>
                      </a:r>
                    </a:p>
                    <a:p>
                      <a:r>
                        <a:rPr lang="ru-RU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Сминание</a:t>
                      </a:r>
                      <a:r>
                        <a:rPr lang="ru-RU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r>
                        <a:rPr lang="ru-RU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материала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Сминает писчую бумагу: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dirty="0" smtClean="0"/>
                        <a:t> двумя руками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dirty="0" smtClean="0"/>
                        <a:t>ведущей рукой</a:t>
                      </a:r>
                    </a:p>
                    <a:p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Сминает</a:t>
                      </a:r>
                      <a:r>
                        <a:rPr lang="ru-RU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бумажную</a:t>
                      </a:r>
                      <a:r>
                        <a:rPr lang="ru-RU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салфетку: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b="0" baseline="0" dirty="0" smtClean="0">
                          <a:solidFill>
                            <a:schemeClr val="tx1"/>
                          </a:solidFill>
                          <a:latin typeface="+mn-lt"/>
                          <a:cs typeface="+mn-cs"/>
                        </a:rPr>
                        <a:t>двумя руками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b="0" baseline="0" dirty="0" smtClean="0">
                          <a:solidFill>
                            <a:schemeClr val="tx1"/>
                          </a:solidFill>
                          <a:latin typeface="+mn-lt"/>
                          <a:cs typeface="+mn-cs"/>
                        </a:rPr>
                        <a:t>ведущей рукой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ru-RU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2995197"/>
                  </a:ext>
                </a:extLst>
              </a:tr>
            </a:tbl>
          </a:graphicData>
        </a:graphic>
      </p:graphicFrame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2868745" y="385330"/>
            <a:ext cx="8915040" cy="680943"/>
          </a:xfrm>
        </p:spPr>
        <p:txBody>
          <a:bodyPr/>
          <a:lstStyle/>
          <a:p>
            <a:pPr algn="l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Фрагмент диагностической карты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одзаголовок 9"/>
          <p:cNvSpPr>
            <a:spLocks noGrp="1"/>
          </p:cNvSpPr>
          <p:nvPr>
            <p:ph type="subTitle"/>
          </p:nvPr>
        </p:nvSpPr>
        <p:spPr>
          <a:xfrm flipV="1">
            <a:off x="1905209" y="2603643"/>
            <a:ext cx="8915040" cy="610611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PlaceHolder 1"/>
          <p:cNvSpPr>
            <a:spLocks noGrp="1"/>
          </p:cNvSpPr>
          <p:nvPr>
            <p:ph type="title"/>
          </p:nvPr>
        </p:nvSpPr>
        <p:spPr>
          <a:xfrm>
            <a:off x="1935480" y="463550"/>
            <a:ext cx="9627870" cy="3066415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/>
          </a:bodyPr>
          <a:lstStyle/>
          <a:p>
            <a:pPr indent="0">
              <a:lnSpc>
                <a:spcPct val="100000"/>
              </a:lnSpc>
              <a:buNone/>
            </a:pPr>
            <a:r>
              <a:rPr lang="ru-RU" sz="2000" b="1" strike="noStrike" spc="-1">
                <a:solidFill>
                  <a:srgbClr val="262626"/>
                </a:solidFill>
                <a:latin typeface="Century Gothic"/>
              </a:rPr>
              <a:t> </a:t>
            </a:r>
            <a:endParaRPr lang="ru-RU" sz="2000" b="0" strike="noStrike" spc="-1">
              <a:solidFill>
                <a:srgbClr val="000000"/>
              </a:solidFill>
              <a:latin typeface="Century Gothic"/>
            </a:endParaRPr>
          </a:p>
        </p:txBody>
      </p:sp>
      <p:pic>
        <p:nvPicPr>
          <p:cNvPr id="311" name="Рисунок 4"/>
          <p:cNvPicPr/>
          <p:nvPr/>
        </p:nvPicPr>
        <p:blipFill>
          <a:blip r:embed="rId2"/>
          <a:stretch>
            <a:fillRect/>
          </a:stretch>
        </p:blipFill>
        <p:spPr>
          <a:xfrm>
            <a:off x="234178" y="35627"/>
            <a:ext cx="1214614" cy="1377538"/>
          </a:xfrm>
          <a:prstGeom prst="rect">
            <a:avLst/>
          </a:prstGeom>
          <a:ln w="0">
            <a:noFill/>
          </a:ln>
        </p:spPr>
      </p:pic>
      <p:sp>
        <p:nvSpPr>
          <p:cNvPr id="312" name="PlaceHolder 2"/>
          <p:cNvSpPr>
            <a:spLocks noGrp="1"/>
          </p:cNvSpPr>
          <p:nvPr>
            <p:ph/>
          </p:nvPr>
        </p:nvSpPr>
        <p:spPr>
          <a:xfrm>
            <a:off x="2838590" y="463550"/>
            <a:ext cx="8914765" cy="35712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ru-RU" sz="2400" b="1" kern="1200" dirty="0" smtClean="0">
                <a:solidFill>
                  <a:srgbClr val="C00000"/>
                </a:solidFill>
                <a:latin typeface="+mn-lt"/>
                <a:cs typeface="Times New Roman" panose="02020603050405020304" charset="0"/>
                <a:sym typeface="+mn-ea"/>
              </a:rPr>
              <a:t> </a:t>
            </a:r>
            <a:r>
              <a:rPr lang="ru-RU" sz="2400" b="1" kern="1200" dirty="0">
                <a:solidFill>
                  <a:srgbClr val="C00000"/>
                </a:solidFill>
                <a:latin typeface="+mn-lt"/>
                <a:cs typeface="Times New Roman" panose="02020603050405020304" charset="0"/>
                <a:sym typeface="+mn-ea"/>
              </a:rPr>
              <a:t>Средства мониторинга и оценки динамики </a:t>
            </a:r>
            <a:r>
              <a:rPr lang="ru-RU" sz="2400" b="1" kern="1200" dirty="0" smtClean="0">
                <a:solidFill>
                  <a:srgbClr val="C00000"/>
                </a:solidFill>
                <a:latin typeface="+mn-lt"/>
                <a:cs typeface="Times New Roman" panose="02020603050405020304" charset="0"/>
                <a:sym typeface="+mn-ea"/>
              </a:rPr>
              <a:t>обучения</a:t>
            </a:r>
          </a:p>
          <a:p>
            <a: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</a:pPr>
            <a:endParaRPr lang="ru-RU" sz="2400" b="1" dirty="0">
              <a:solidFill>
                <a:srgbClr val="C00000"/>
              </a:solidFill>
              <a:latin typeface="+mn-lt"/>
              <a:cs typeface="Times New Roman" panose="02020603050405020304" charset="0"/>
            </a:endParaRPr>
          </a:p>
          <a:p>
            <a:pPr marL="0" indent="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ru-RU" b="1" kern="1200" dirty="0">
                <a:solidFill>
                  <a:sysClr val="windowText" lastClr="000000"/>
                </a:solidFill>
                <a:latin typeface="+mn-lt"/>
                <a:cs typeface="Times New Roman" panose="02020603050405020304" charset="0"/>
                <a:sym typeface="+mn-ea"/>
              </a:rPr>
              <a:t>Предметом оценки</a:t>
            </a:r>
            <a:r>
              <a:rPr lang="ru-RU" kern="1200" dirty="0">
                <a:solidFill>
                  <a:sysClr val="windowText" lastClr="000000"/>
                </a:solidFill>
                <a:latin typeface="+mn-lt"/>
                <a:cs typeface="Times New Roman" panose="02020603050405020304" charset="0"/>
                <a:sym typeface="+mn-ea"/>
              </a:rPr>
              <a:t> является </a:t>
            </a:r>
            <a:r>
              <a:rPr lang="ru-RU" b="1" kern="1200" dirty="0">
                <a:solidFill>
                  <a:sysClr val="windowText" lastClr="000000"/>
                </a:solidFill>
                <a:latin typeface="+mn-lt"/>
                <a:cs typeface="Times New Roman" panose="02020603050405020304" charset="0"/>
                <a:sym typeface="+mn-ea"/>
              </a:rPr>
              <a:t>действие</a:t>
            </a:r>
            <a:r>
              <a:rPr lang="ru-RU" kern="1200" dirty="0">
                <a:solidFill>
                  <a:sysClr val="windowText" lastClr="000000"/>
                </a:solidFill>
                <a:latin typeface="+mn-lt"/>
                <a:cs typeface="Times New Roman" panose="02020603050405020304" charset="0"/>
                <a:sym typeface="+mn-ea"/>
              </a:rPr>
              <a:t> (предметное, перцептивное, речевое, умственное)</a:t>
            </a:r>
            <a:endParaRPr lang="ru-RU" dirty="0">
              <a:latin typeface="+mn-lt"/>
              <a:cs typeface="Times New Roman" panose="02020603050405020304" charset="0"/>
            </a:endParaRPr>
          </a:p>
          <a:p>
            <a:pPr marL="0" indent="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ru-RU" b="1" kern="1200" dirty="0">
                <a:solidFill>
                  <a:sysClr val="windowText" lastClr="000000"/>
                </a:solidFill>
                <a:latin typeface="+mn-lt"/>
                <a:cs typeface="Times New Roman" panose="02020603050405020304" charset="0"/>
                <a:sym typeface="+mn-ea"/>
              </a:rPr>
              <a:t>Критерием оценки</a:t>
            </a:r>
            <a:r>
              <a:rPr lang="ru-RU" kern="1200" dirty="0">
                <a:solidFill>
                  <a:sysClr val="windowText" lastClr="000000"/>
                </a:solidFill>
                <a:latin typeface="+mn-lt"/>
                <a:cs typeface="Times New Roman" panose="02020603050405020304" charset="0"/>
                <a:sym typeface="+mn-ea"/>
              </a:rPr>
              <a:t> выступает с</a:t>
            </a:r>
            <a:r>
              <a:rPr lang="ru-RU" u="sng" kern="1200" dirty="0">
                <a:solidFill>
                  <a:sysClr val="windowText" lastClr="000000"/>
                </a:solidFill>
                <a:latin typeface="+mn-lt"/>
                <a:cs typeface="Times New Roman" panose="02020603050405020304" charset="0"/>
                <a:sym typeface="+mn-ea"/>
              </a:rPr>
              <a:t>тепень самостоятельности</a:t>
            </a:r>
            <a:r>
              <a:rPr lang="ru-RU" kern="1200" dirty="0">
                <a:solidFill>
                  <a:sysClr val="windowText" lastClr="000000"/>
                </a:solidFill>
                <a:latin typeface="+mn-lt"/>
                <a:cs typeface="Times New Roman" panose="02020603050405020304" charset="0"/>
                <a:sym typeface="+mn-ea"/>
              </a:rPr>
              <a:t> и</a:t>
            </a:r>
            <a:r>
              <a:rPr lang="ru-RU" u="sng" kern="1200" dirty="0">
                <a:solidFill>
                  <a:sysClr val="windowText" lastClr="000000"/>
                </a:solidFill>
                <a:latin typeface="+mn-lt"/>
                <a:cs typeface="Times New Roman" panose="02020603050405020304" charset="0"/>
                <a:sym typeface="+mn-ea"/>
              </a:rPr>
              <a:t> потребность в необходимой помощи </a:t>
            </a:r>
            <a:r>
              <a:rPr lang="ru-RU" kern="1200" dirty="0">
                <a:solidFill>
                  <a:sysClr val="windowText" lastClr="000000"/>
                </a:solidFill>
                <a:latin typeface="+mn-lt"/>
                <a:cs typeface="Times New Roman" panose="02020603050405020304" charset="0"/>
                <a:sym typeface="+mn-ea"/>
              </a:rPr>
              <a:t>при выполнении действия:</a:t>
            </a:r>
            <a:endParaRPr lang="ru-RU" b="1" dirty="0">
              <a:solidFill>
                <a:srgbClr val="002060"/>
              </a:solidFill>
              <a:latin typeface="+mn-lt"/>
              <a:cs typeface="Times New Roman" panose="02020603050405020304" charset="0"/>
            </a:endParaRPr>
          </a:p>
          <a:p>
            <a:pPr marL="0" indent="0" algn="l" defTabSz="914400" rtl="0" eaLnBrk="1" fontAlgn="base" latinLnBrk="0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ru-RU" b="1" kern="1200" dirty="0">
                <a:solidFill>
                  <a:srgbClr val="C00000"/>
                </a:solidFill>
                <a:latin typeface="+mn-lt"/>
                <a:cs typeface="Times New Roman" panose="02020603050405020304" charset="0"/>
                <a:sym typeface="+mn-ea"/>
              </a:rPr>
              <a:t>7 баллов </a:t>
            </a:r>
            <a:r>
              <a:rPr lang="ru-RU" kern="1200" dirty="0">
                <a:solidFill>
                  <a:sysClr val="windowText" lastClr="000000"/>
                </a:solidFill>
                <a:latin typeface="+mn-lt"/>
                <a:cs typeface="Times New Roman" panose="02020603050405020304" charset="0"/>
                <a:sym typeface="+mn-ea"/>
              </a:rPr>
              <a:t>- «выполняет действие самостоятельно (без опоры на внешние средства)» / «самостоятельно показывает называемый объект окружающего мира / самостоятельно называет указанный объект окружающего мира»</a:t>
            </a:r>
            <a:endParaRPr lang="ru-RU" dirty="0">
              <a:latin typeface="+mn-lt"/>
              <a:cs typeface="Times New Roman" panose="02020603050405020304" charset="0"/>
            </a:endParaRPr>
          </a:p>
          <a:p>
            <a:pPr marL="0" indent="0" algn="l" defTabSz="914400" rtl="0" eaLnBrk="1" fontAlgn="base" latinLnBrk="0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ru-RU" b="1" kern="1200" dirty="0">
                <a:solidFill>
                  <a:srgbClr val="C00000"/>
                </a:solidFill>
                <a:latin typeface="+mn-lt"/>
                <a:cs typeface="Times New Roman" panose="02020603050405020304" charset="0"/>
                <a:sym typeface="+mn-ea"/>
              </a:rPr>
              <a:t>6 баллов </a:t>
            </a:r>
            <a:r>
              <a:rPr lang="ru-RU" kern="1200" dirty="0">
                <a:solidFill>
                  <a:sysClr val="windowText" lastClr="000000"/>
                </a:solidFill>
                <a:latin typeface="+mn-lt"/>
                <a:cs typeface="Times New Roman" panose="02020603050405020304" charset="0"/>
                <a:sym typeface="+mn-ea"/>
              </a:rPr>
              <a:t>- «выполняет действие по образцу» (обучающийся ориентируется на </a:t>
            </a:r>
            <a:r>
              <a:rPr lang="ru-RU" b="1" kern="1200" dirty="0">
                <a:solidFill>
                  <a:sysClr val="windowText" lastClr="000000"/>
                </a:solidFill>
                <a:latin typeface="+mn-lt"/>
                <a:cs typeface="Times New Roman" panose="02020603050405020304" charset="0"/>
                <a:sym typeface="+mn-ea"/>
              </a:rPr>
              <a:t>наглядный результат </a:t>
            </a:r>
            <a:r>
              <a:rPr lang="ru-RU" kern="1200" dirty="0">
                <a:solidFill>
                  <a:sysClr val="windowText" lastClr="000000"/>
                </a:solidFill>
                <a:latin typeface="+mn-lt"/>
                <a:cs typeface="Times New Roman" panose="02020603050405020304" charset="0"/>
                <a:sym typeface="+mn-ea"/>
              </a:rPr>
              <a:t>действия) </a:t>
            </a:r>
            <a:endParaRPr lang="ru-RU" dirty="0">
              <a:latin typeface="+mn-lt"/>
              <a:cs typeface="Times New Roman" panose="02020603050405020304" charset="0"/>
            </a:endParaRPr>
          </a:p>
          <a:p>
            <a:pPr marL="0" indent="0" algn="l" defTabSz="914400" rtl="0" eaLnBrk="1" fontAlgn="base" latinLnBrk="0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ru-RU" b="1" kern="1200" dirty="0">
                <a:solidFill>
                  <a:srgbClr val="C00000"/>
                </a:solidFill>
                <a:latin typeface="+mn-lt"/>
                <a:cs typeface="Times New Roman" panose="02020603050405020304" charset="0"/>
                <a:sym typeface="+mn-ea"/>
              </a:rPr>
              <a:t>5 баллов </a:t>
            </a:r>
            <a:r>
              <a:rPr lang="ru-RU" kern="1200" dirty="0">
                <a:solidFill>
                  <a:sysClr val="windowText" lastClr="000000"/>
                </a:solidFill>
                <a:latin typeface="+mn-lt"/>
                <a:cs typeface="Times New Roman" panose="02020603050405020304" charset="0"/>
                <a:sym typeface="+mn-ea"/>
              </a:rPr>
              <a:t>- «выполняет действие по алгоритму» (обучающийся ориентируется на наглядно представленную – предметную или графическую последовательность действий) / например, рассказывает по </a:t>
            </a:r>
            <a:r>
              <a:rPr lang="ru-RU" kern="1200" dirty="0" err="1">
                <a:solidFill>
                  <a:sysClr val="windowText" lastClr="000000"/>
                </a:solidFill>
                <a:latin typeface="+mn-lt"/>
                <a:cs typeface="Times New Roman" panose="02020603050405020304" charset="0"/>
                <a:sym typeface="+mn-ea"/>
              </a:rPr>
              <a:t>мнемокартинкам</a:t>
            </a:r>
            <a:r>
              <a:rPr lang="ru-RU" kern="1200" dirty="0">
                <a:solidFill>
                  <a:sysClr val="windowText" lastClr="000000"/>
                </a:solidFill>
                <a:latin typeface="+mn-lt"/>
                <a:cs typeface="Times New Roman" panose="02020603050405020304" charset="0"/>
                <a:sym typeface="+mn-ea"/>
              </a:rPr>
              <a:t>, наглядно представленному плану и др.</a:t>
            </a:r>
            <a:endParaRPr lang="ru-RU" dirty="0">
              <a:latin typeface="+mn-lt"/>
              <a:cs typeface="Times New Roman" panose="02020603050405020304" charset="0"/>
            </a:endParaRPr>
          </a:p>
          <a:p>
            <a: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ru-RU" b="1" kern="1200" dirty="0">
                <a:solidFill>
                  <a:srgbClr val="C00000"/>
                </a:solidFill>
                <a:latin typeface="+mn-lt"/>
                <a:cs typeface="Times New Roman" panose="02020603050405020304" charset="0"/>
                <a:sym typeface="+mn-ea"/>
              </a:rPr>
              <a:t>4 балла </a:t>
            </a:r>
            <a:r>
              <a:rPr lang="ru-RU" kern="1200" dirty="0">
                <a:solidFill>
                  <a:sysClr val="windowText" lastClr="000000"/>
                </a:solidFill>
                <a:latin typeface="+mn-lt"/>
                <a:cs typeface="Times New Roman" panose="02020603050405020304" charset="0"/>
                <a:sym typeface="+mn-ea"/>
              </a:rPr>
              <a:t>- «выполняет действие по инструкции» (педагог предъявляет инструкцию с использованием жеста, визуальную, речевую) /например, покажи, где снегирь (покажи птичку с красной грудкой); желтый как лимон; где корова? (учитель приставляет вытянутые указательные пальцы к голове, изображает рога) и т.п. </a:t>
            </a:r>
            <a:endParaRPr lang="ru-RU" dirty="0">
              <a:latin typeface="+mn-lt"/>
              <a:cs typeface="Times New Roman" panose="02020603050405020304" charset="0"/>
            </a:endParaRPr>
          </a:p>
          <a:p>
            <a: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</a:pPr>
            <a:endParaRPr lang="ru-RU" sz="20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indent="0">
              <a:spcBef>
                <a:spcPts val="1415"/>
              </a:spcBef>
              <a:buNone/>
            </a:pPr>
            <a:endParaRPr lang="ru-RU" sz="2000" b="0" strike="noStrike" spc="-1" dirty="0">
              <a:solidFill>
                <a:srgbClr val="595959"/>
              </a:solidFill>
              <a:latin typeface="Century Gothic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925" y="5379522"/>
            <a:ext cx="1666214" cy="147847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PlaceHolder 1"/>
          <p:cNvSpPr>
            <a:spLocks noGrp="1"/>
          </p:cNvSpPr>
          <p:nvPr>
            <p:ph type="title"/>
          </p:nvPr>
        </p:nvSpPr>
        <p:spPr>
          <a:xfrm>
            <a:off x="2766960" y="293400"/>
            <a:ext cx="8799120" cy="53560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indent="0">
              <a:lnSpc>
                <a:spcPct val="100000"/>
              </a:lnSpc>
              <a:buNone/>
            </a:pPr>
            <a:r>
              <a:rPr lang="ru-RU" sz="2800" b="1" strike="noStrike" spc="-1">
                <a:solidFill>
                  <a:srgbClr val="C00000"/>
                </a:solidFill>
                <a:latin typeface="Century Gothic"/>
              </a:rPr>
              <a:t> </a:t>
            </a:r>
            <a:r>
              <a:rPr sz="2400"/>
              <a:t/>
            </a:r>
            <a:br>
              <a:rPr sz="2400"/>
            </a:br>
            <a:endParaRPr lang="ru-RU" sz="2800" b="0" strike="noStrike" spc="-1">
              <a:solidFill>
                <a:srgbClr val="000000"/>
              </a:solidFill>
              <a:latin typeface="Century Gothic"/>
            </a:endParaRPr>
          </a:p>
        </p:txBody>
      </p:sp>
      <p:pic>
        <p:nvPicPr>
          <p:cNvPr id="314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241369" y="83197"/>
            <a:ext cx="1338049" cy="1626850"/>
          </a:xfrm>
          <a:prstGeom prst="rect">
            <a:avLst/>
          </a:prstGeom>
          <a:ln w="0">
            <a:noFill/>
          </a:ln>
        </p:spPr>
      </p:pic>
      <p:pic>
        <p:nvPicPr>
          <p:cNvPr id="315" name="Рисунок 3"/>
          <p:cNvPicPr/>
          <p:nvPr/>
        </p:nvPicPr>
        <p:blipFill>
          <a:blip r:embed="rId3"/>
          <a:stretch>
            <a:fillRect/>
          </a:stretch>
        </p:blipFill>
        <p:spPr>
          <a:xfrm>
            <a:off x="92940" y="5189516"/>
            <a:ext cx="1811250" cy="1668483"/>
          </a:xfrm>
          <a:prstGeom prst="rect">
            <a:avLst/>
          </a:prstGeom>
          <a:ln w="0">
            <a:noFill/>
          </a:ln>
        </p:spPr>
      </p:pic>
      <p:sp>
        <p:nvSpPr>
          <p:cNvPr id="2" name="Текстовое поле 1"/>
          <p:cNvSpPr txBox="1"/>
          <p:nvPr/>
        </p:nvSpPr>
        <p:spPr>
          <a:xfrm>
            <a:off x="2644865" y="424028"/>
            <a:ext cx="8000365" cy="545846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marL="0" indent="0" fontAlgn="base">
              <a:buNone/>
            </a:pPr>
            <a:r>
              <a:rPr lang="ru-RU" b="1" dirty="0">
                <a:solidFill>
                  <a:srgbClr val="C00000"/>
                </a:solidFill>
                <a:cs typeface="Times New Roman" panose="02020603050405020304" charset="0"/>
                <a:sym typeface="+mn-ea"/>
              </a:rPr>
              <a:t>3 балла </a:t>
            </a:r>
            <a:r>
              <a:rPr lang="ru-RU" dirty="0">
                <a:cs typeface="Times New Roman" panose="02020603050405020304" charset="0"/>
                <a:sym typeface="+mn-ea"/>
              </a:rPr>
              <a:t>- «выполняет действие по подражанию» (педагог показывает образец выполнения действия, обучающийся повторяет это действие) / не всегда показывает называемый объект окружающего мира / не всегда называет указанный объект окружающего мира, тогда учитель показывает называемый объект или называет слово, обозначающее объект, обучающийся повторяет за </a:t>
            </a:r>
            <a:r>
              <a:rPr lang="ru-RU" dirty="0" smtClean="0">
                <a:cs typeface="Times New Roman" panose="02020603050405020304" charset="0"/>
                <a:sym typeface="+mn-ea"/>
              </a:rPr>
              <a:t>учителем.</a:t>
            </a:r>
            <a:endParaRPr lang="ru-RU" dirty="0">
              <a:cs typeface="Times New Roman" panose="02020603050405020304" charset="0"/>
            </a:endParaRPr>
          </a:p>
          <a:p>
            <a:pPr marL="0" indent="0" fontAlgn="base">
              <a:buNone/>
            </a:pPr>
            <a:endParaRPr lang="ru-RU" dirty="0">
              <a:cs typeface="Times New Roman" panose="02020603050405020304" charset="0"/>
            </a:endParaRPr>
          </a:p>
          <a:p>
            <a:pPr marL="0" indent="0" fontAlgn="base">
              <a:buNone/>
            </a:pPr>
            <a:r>
              <a:rPr lang="ru-RU" b="1" dirty="0">
                <a:solidFill>
                  <a:srgbClr val="C00000"/>
                </a:solidFill>
                <a:cs typeface="Times New Roman" panose="02020603050405020304" charset="0"/>
                <a:sym typeface="+mn-ea"/>
              </a:rPr>
              <a:t>2 балла </a:t>
            </a:r>
            <a:r>
              <a:rPr lang="ru-RU" dirty="0">
                <a:cs typeface="Times New Roman" panose="02020603050405020304" charset="0"/>
                <a:sym typeface="+mn-ea"/>
              </a:rPr>
              <a:t>- «выполняет действие с частичной физической помощью» (педагог периодически оказывает физическую помощь, при выполнении отдельных операций действия использует прием «рука в руке», придерживает за запястья, предплечья, локти и др.)</a:t>
            </a:r>
            <a:endParaRPr lang="ru-RU" dirty="0">
              <a:cs typeface="Times New Roman" panose="02020603050405020304" charset="0"/>
            </a:endParaRPr>
          </a:p>
          <a:p>
            <a:pPr marL="0" indent="0" fontAlgn="base">
              <a:buNone/>
            </a:pPr>
            <a:endParaRPr lang="ru-RU" dirty="0"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ru-RU" b="1" dirty="0">
                <a:solidFill>
                  <a:srgbClr val="C00000"/>
                </a:solidFill>
                <a:cs typeface="Times New Roman" panose="02020603050405020304" charset="0"/>
                <a:sym typeface="+mn-ea"/>
              </a:rPr>
              <a:t>1 балл </a:t>
            </a:r>
            <a:r>
              <a:rPr lang="ru-RU" dirty="0">
                <a:cs typeface="Times New Roman" panose="02020603050405020304" charset="0"/>
                <a:sym typeface="+mn-ea"/>
              </a:rPr>
              <a:t>- «выполняет действие со значительной физической помощью» (педагог выполняет всё действие вместе с обучающимся, использует прием «рука в руке») / «не показывает называемый объект окружающего мира / не называет указанный объект окружающего мира</a:t>
            </a:r>
            <a:r>
              <a:rPr lang="ru-RU" dirty="0" smtClean="0">
                <a:cs typeface="Times New Roman" panose="02020603050405020304" charset="0"/>
                <a:sym typeface="+mn-ea"/>
              </a:rPr>
              <a:t>».</a:t>
            </a:r>
          </a:p>
          <a:p>
            <a:pPr marL="0" indent="0">
              <a:buNone/>
            </a:pPr>
            <a:endParaRPr lang="ru-RU" i="1" dirty="0">
              <a:cs typeface="Times New Roman" panose="02020603050405020304" charset="0"/>
              <a:sym typeface="+mn-ea"/>
            </a:endParaRPr>
          </a:p>
          <a:p>
            <a:pPr marL="0" indent="0">
              <a:buNone/>
            </a:pPr>
            <a:endParaRPr lang="ru-RU" i="1" dirty="0">
              <a:cs typeface="Times New Roman" panose="02020603050405020304" charset="0"/>
            </a:endParaRPr>
          </a:p>
          <a:p>
            <a:pPr marL="0" indent="0" algn="ctr">
              <a:buNone/>
            </a:pPr>
            <a:r>
              <a:rPr lang="ru-RU" b="1" i="1" dirty="0">
                <a:solidFill>
                  <a:srgbClr val="C00000"/>
                </a:solidFill>
                <a:cs typeface="Times New Roman" panose="02020603050405020304" charset="0"/>
                <a:sym typeface="+mn-ea"/>
              </a:rPr>
              <a:t>В ходе мониторинга (оценки предметных результатов освоения СИПР) соответствующий балл вносится в СИПР обучающегося напротив запланированного ожидаемого результата. </a:t>
            </a:r>
            <a:endParaRPr lang="ru-RU" b="1" i="1" dirty="0">
              <a:solidFill>
                <a:srgbClr val="C00000"/>
              </a:solidFill>
              <a:cs typeface="Times New Roman" panose="02020603050405020304" charset="0"/>
            </a:endParaRPr>
          </a:p>
          <a:p>
            <a:pPr marL="0" indent="0">
              <a:buNone/>
            </a:pPr>
            <a:endParaRPr lang="ru-RU" altLang="en-US" sz="2000" i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PlaceHolder 1"/>
          <p:cNvSpPr>
            <a:spLocks noGrp="1"/>
          </p:cNvSpPr>
          <p:nvPr>
            <p:ph type="title"/>
          </p:nvPr>
        </p:nvSpPr>
        <p:spPr>
          <a:xfrm>
            <a:off x="2743560" y="2149560"/>
            <a:ext cx="8915040" cy="41086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indent="0">
              <a:lnSpc>
                <a:spcPct val="100000"/>
              </a:lnSpc>
              <a:buNone/>
            </a:pPr>
            <a:r>
              <a:rPr lang="ru-RU" altLang="en-US" sz="3200" b="1" strike="noStrike" spc="-1" dirty="0">
                <a:solidFill>
                  <a:srgbClr val="C00000"/>
                </a:solidFill>
                <a:latin typeface="Century Gothic"/>
              </a:rPr>
              <a:t> </a:t>
            </a:r>
            <a:endParaRPr lang="ru-RU" altLang="en-US" sz="2800" b="0" strike="noStrike" spc="-1" dirty="0">
              <a:solidFill>
                <a:srgbClr val="000000"/>
              </a:solidFill>
              <a:latin typeface="Century Gothic"/>
            </a:endParaRPr>
          </a:p>
        </p:txBody>
      </p:sp>
      <p:pic>
        <p:nvPicPr>
          <p:cNvPr id="318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213176" y="0"/>
            <a:ext cx="1366242" cy="1531917"/>
          </a:xfrm>
          <a:prstGeom prst="rect">
            <a:avLst/>
          </a:prstGeom>
          <a:ln w="0">
            <a:noFill/>
          </a:ln>
        </p:spPr>
      </p:pic>
      <p:pic>
        <p:nvPicPr>
          <p:cNvPr id="319" name="Рисунок 4"/>
          <p:cNvPicPr/>
          <p:nvPr/>
        </p:nvPicPr>
        <p:blipFill>
          <a:blip r:embed="rId3"/>
          <a:stretch>
            <a:fillRect/>
          </a:stretch>
        </p:blipFill>
        <p:spPr>
          <a:xfrm>
            <a:off x="167007" y="5094514"/>
            <a:ext cx="1923050" cy="1763486"/>
          </a:xfrm>
          <a:prstGeom prst="rect">
            <a:avLst/>
          </a:prstGeom>
          <a:ln w="0">
            <a:noFill/>
          </a:ln>
        </p:spPr>
      </p:pic>
      <p:sp>
        <p:nvSpPr>
          <p:cNvPr id="2" name="Текстовое поле 1"/>
          <p:cNvSpPr txBox="1"/>
          <p:nvPr/>
        </p:nvSpPr>
        <p:spPr>
          <a:xfrm>
            <a:off x="2924672" y="495487"/>
            <a:ext cx="8107505" cy="553974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marL="102870" indent="0">
              <a:buNone/>
            </a:pPr>
            <a:r>
              <a:rPr lang="ru-RU" sz="2800" b="1" dirty="0">
                <a:solidFill>
                  <a:srgbClr val="C00000"/>
                </a:solidFill>
                <a:latin typeface="+mj-lt"/>
                <a:cs typeface="Times New Roman" panose="02020603050405020304" charset="0"/>
                <a:sym typeface="+mn-ea"/>
              </a:rPr>
              <a:t>Оценка реакции на воздействие: </a:t>
            </a:r>
            <a:endParaRPr lang="ru-RU" sz="2800" b="1" dirty="0" smtClean="0">
              <a:solidFill>
                <a:srgbClr val="C00000"/>
              </a:solidFill>
              <a:latin typeface="+mj-lt"/>
              <a:cs typeface="Times New Roman" panose="02020603050405020304" charset="0"/>
              <a:sym typeface="+mn-ea"/>
            </a:endParaRPr>
          </a:p>
          <a:p>
            <a:pPr marL="102870" indent="0">
              <a:buNone/>
            </a:pPr>
            <a:endParaRPr lang="ru-RU" sz="2000" b="1" dirty="0">
              <a:solidFill>
                <a:srgbClr val="C00000"/>
              </a:solidFill>
              <a:latin typeface="+mj-lt"/>
              <a:cs typeface="Times New Roman" panose="02020603050405020304" charset="0"/>
            </a:endParaRPr>
          </a:p>
          <a:p>
            <a:r>
              <a:rPr lang="ru-RU" sz="2400" b="1" dirty="0">
                <a:latin typeface="+mj-lt"/>
                <a:cs typeface="Times New Roman" panose="02020603050405020304" charset="0"/>
                <a:sym typeface="+mn-ea"/>
              </a:rPr>
              <a:t>ПР</a:t>
            </a:r>
            <a:r>
              <a:rPr lang="ru-RU" sz="2400" dirty="0">
                <a:latin typeface="+mj-lt"/>
                <a:cs typeface="Times New Roman" panose="02020603050405020304" charset="0"/>
                <a:sym typeface="+mn-ea"/>
              </a:rPr>
              <a:t> – </a:t>
            </a:r>
            <a:r>
              <a:rPr lang="ru-RU" sz="2400" dirty="0">
                <a:solidFill>
                  <a:srgbClr val="C00000"/>
                </a:solidFill>
                <a:latin typeface="+mj-lt"/>
                <a:cs typeface="Times New Roman" panose="02020603050405020304" charset="0"/>
                <a:sym typeface="+mn-ea"/>
              </a:rPr>
              <a:t>позитивная реакция </a:t>
            </a:r>
            <a:r>
              <a:rPr lang="ru-RU" sz="2400" dirty="0">
                <a:latin typeface="+mj-lt"/>
                <a:cs typeface="Times New Roman" panose="02020603050405020304" charset="0"/>
                <a:sym typeface="+mn-ea"/>
              </a:rPr>
              <a:t>(ребенок улыбается, смеется, вокализирует в случае прекращения воздействия и т.д.)</a:t>
            </a:r>
            <a:endParaRPr lang="ru-RU" sz="2400" dirty="0">
              <a:latin typeface="+mj-lt"/>
              <a:cs typeface="Times New Roman" panose="02020603050405020304" charset="0"/>
            </a:endParaRPr>
          </a:p>
          <a:p>
            <a:r>
              <a:rPr lang="ru-RU" sz="2400" b="1" dirty="0">
                <a:latin typeface="+mj-lt"/>
                <a:cs typeface="Times New Roman" panose="02020603050405020304" charset="0"/>
                <a:sym typeface="+mn-ea"/>
              </a:rPr>
              <a:t>СР</a:t>
            </a:r>
            <a:r>
              <a:rPr lang="ru-RU" sz="2400" dirty="0">
                <a:latin typeface="+mj-lt"/>
                <a:cs typeface="Times New Roman" panose="02020603050405020304" charset="0"/>
                <a:sym typeface="+mn-ea"/>
              </a:rPr>
              <a:t> – </a:t>
            </a:r>
            <a:r>
              <a:rPr lang="ru-RU" sz="2400" dirty="0">
                <a:solidFill>
                  <a:srgbClr val="C00000"/>
                </a:solidFill>
                <a:latin typeface="+mj-lt"/>
                <a:cs typeface="Times New Roman" panose="02020603050405020304" charset="0"/>
                <a:sym typeface="+mn-ea"/>
              </a:rPr>
              <a:t>скрытая реакция </a:t>
            </a:r>
            <a:r>
              <a:rPr lang="ru-RU" sz="2400" dirty="0">
                <a:latin typeface="+mj-lt"/>
                <a:cs typeface="Times New Roman" panose="02020603050405020304" charset="0"/>
                <a:sym typeface="+mn-ea"/>
              </a:rPr>
              <a:t>(ребенок спокоен,</a:t>
            </a:r>
            <a:r>
              <a:rPr lang="ru-RU" sz="2400" i="1" dirty="0">
                <a:latin typeface="+mj-lt"/>
                <a:cs typeface="Times New Roman" panose="02020603050405020304" charset="0"/>
                <a:sym typeface="+mn-ea"/>
              </a:rPr>
              <a:t> </a:t>
            </a:r>
            <a:r>
              <a:rPr lang="ru-RU" sz="2400" dirty="0">
                <a:latin typeface="+mj-lt"/>
                <a:cs typeface="Times New Roman" panose="02020603050405020304" charset="0"/>
                <a:sym typeface="+mn-ea"/>
              </a:rPr>
              <a:t>отсутствует возбуждение в ответ на сенсорное воздействие, коммуникативный стимул)</a:t>
            </a:r>
            <a:endParaRPr lang="ru-RU" sz="2400" dirty="0">
              <a:latin typeface="+mj-lt"/>
              <a:cs typeface="Times New Roman" panose="02020603050405020304" charset="0"/>
            </a:endParaRPr>
          </a:p>
          <a:p>
            <a:r>
              <a:rPr lang="ru-RU" sz="2400" b="1" dirty="0">
                <a:latin typeface="+mj-lt"/>
                <a:cs typeface="Times New Roman" panose="02020603050405020304" charset="0"/>
                <a:sym typeface="+mn-ea"/>
              </a:rPr>
              <a:t>НГ</a:t>
            </a:r>
            <a:r>
              <a:rPr lang="ru-RU" sz="2400" dirty="0">
                <a:latin typeface="+mj-lt"/>
                <a:cs typeface="Times New Roman" panose="02020603050405020304" charset="0"/>
                <a:sym typeface="+mn-ea"/>
              </a:rPr>
              <a:t> – </a:t>
            </a:r>
            <a:r>
              <a:rPr lang="ru-RU" sz="2400" dirty="0">
                <a:solidFill>
                  <a:srgbClr val="C00000"/>
                </a:solidFill>
                <a:latin typeface="+mj-lt"/>
                <a:cs typeface="Times New Roman" panose="02020603050405020304" charset="0"/>
                <a:sym typeface="+mn-ea"/>
              </a:rPr>
              <a:t>негативная реакция </a:t>
            </a:r>
            <a:r>
              <a:rPr lang="ru-RU" sz="2400" dirty="0">
                <a:latin typeface="+mj-lt"/>
                <a:cs typeface="Times New Roman" panose="02020603050405020304" charset="0"/>
                <a:sym typeface="+mn-ea"/>
              </a:rPr>
              <a:t>(ребенок отдергивает руку, вздрагивает, хмурится, отодвигается, капризничает, вокализирует, выражая недовольство и т.д.)</a:t>
            </a:r>
            <a:endParaRPr lang="ru-RU" sz="2400" dirty="0">
              <a:latin typeface="+mj-lt"/>
              <a:cs typeface="Times New Roman" panose="02020603050405020304" charset="0"/>
            </a:endParaRPr>
          </a:p>
          <a:p>
            <a:pPr marL="102870" indent="0">
              <a:buNone/>
            </a:pPr>
            <a:endParaRPr lang="ru-RU" sz="2000" dirty="0">
              <a:latin typeface="+mj-lt"/>
              <a:cs typeface="Times New Roman" panose="02020603050405020304" charset="0"/>
            </a:endParaRPr>
          </a:p>
          <a:p>
            <a:pPr marL="102870" indent="0">
              <a:buNone/>
            </a:pPr>
            <a:r>
              <a:rPr lang="ru-RU" sz="2400" dirty="0">
                <a:solidFill>
                  <a:srgbClr val="C00000"/>
                </a:solidFill>
                <a:latin typeface="+mj-lt"/>
                <a:cs typeface="Times New Roman" panose="02020603050405020304" charset="0"/>
                <a:sym typeface="+mn-ea"/>
              </a:rPr>
              <a:t>Оценка реакции на воздействие является </a:t>
            </a:r>
            <a:r>
              <a:rPr lang="ru-RU" sz="2400" b="1" dirty="0">
                <a:solidFill>
                  <a:srgbClr val="C00000"/>
                </a:solidFill>
                <a:latin typeface="+mj-lt"/>
                <a:cs typeface="Times New Roman" panose="02020603050405020304" charset="0"/>
                <a:sym typeface="+mn-ea"/>
              </a:rPr>
              <a:t>комплексной</a:t>
            </a:r>
            <a:r>
              <a:rPr lang="ru-RU" sz="2400" dirty="0">
                <a:solidFill>
                  <a:srgbClr val="C00000"/>
                </a:solidFill>
                <a:latin typeface="+mj-lt"/>
                <a:cs typeface="Times New Roman" panose="02020603050405020304" charset="0"/>
                <a:sym typeface="+mn-ea"/>
              </a:rPr>
              <a:t>, включающей не просто формальное оценивание проявляемых эмоций, двигательной активности, а их содержательный контекст. </a:t>
            </a:r>
            <a:endParaRPr lang="ru-RU" sz="2400" dirty="0">
              <a:solidFill>
                <a:srgbClr val="C00000"/>
              </a:solidFill>
              <a:latin typeface="+mj-lt"/>
              <a:cs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PlaceHolder 1"/>
          <p:cNvSpPr>
            <a:spLocks noGrp="1"/>
          </p:cNvSpPr>
          <p:nvPr>
            <p:ph type="title" idx="4294967295"/>
          </p:nvPr>
        </p:nvSpPr>
        <p:spPr>
          <a:xfrm>
            <a:off x="2743560" y="2149560"/>
            <a:ext cx="8915040" cy="41086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indent="0">
              <a:lnSpc>
                <a:spcPct val="100000"/>
              </a:lnSpc>
              <a:buNone/>
            </a:pPr>
            <a:r>
              <a:rPr lang="ru-RU" altLang="en-US" sz="3200" b="1" strike="noStrike" spc="-1">
                <a:solidFill>
                  <a:srgbClr val="C00000"/>
                </a:solidFill>
                <a:latin typeface="Century Gothic"/>
              </a:rPr>
              <a:t> </a:t>
            </a:r>
            <a:endParaRPr lang="ru-RU" altLang="en-US" sz="2800" b="0" strike="noStrike" spc="-1">
              <a:solidFill>
                <a:srgbClr val="000000"/>
              </a:solidFill>
              <a:latin typeface="Century Gothic"/>
            </a:endParaRPr>
          </a:p>
        </p:txBody>
      </p:sp>
      <p:pic>
        <p:nvPicPr>
          <p:cNvPr id="318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355680" y="178200"/>
            <a:ext cx="1627200" cy="1740960"/>
          </a:xfrm>
          <a:prstGeom prst="rect">
            <a:avLst/>
          </a:prstGeom>
          <a:ln w="0">
            <a:noFill/>
          </a:ln>
        </p:spPr>
      </p:pic>
      <p:pic>
        <p:nvPicPr>
          <p:cNvPr id="319" name="Рисунок 4"/>
          <p:cNvPicPr/>
          <p:nvPr/>
        </p:nvPicPr>
        <p:blipFill>
          <a:blip r:embed="rId3"/>
          <a:stretch>
            <a:fillRect/>
          </a:stretch>
        </p:blipFill>
        <p:spPr>
          <a:xfrm>
            <a:off x="62575" y="4478945"/>
            <a:ext cx="2395440" cy="2194560"/>
          </a:xfrm>
          <a:prstGeom prst="rect">
            <a:avLst/>
          </a:prstGeom>
          <a:ln w="0">
            <a:noFill/>
          </a:ln>
        </p:spPr>
      </p:pic>
      <p:sp>
        <p:nvSpPr>
          <p:cNvPr id="2" name="Текстовое поле 1"/>
          <p:cNvSpPr txBox="1"/>
          <p:nvPr/>
        </p:nvSpPr>
        <p:spPr>
          <a:xfrm>
            <a:off x="3146961" y="1196524"/>
            <a:ext cx="7920842" cy="4206749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marL="102870" indent="0">
              <a:buNone/>
            </a:pPr>
            <a:r>
              <a:rPr lang="ru-RU" sz="2400" b="1" dirty="0" smtClean="0">
                <a:solidFill>
                  <a:srgbClr val="C00000"/>
                </a:solidFill>
                <a:cs typeface="Times New Roman" panose="02020603050405020304" charset="0"/>
                <a:sym typeface="+mn-ea"/>
              </a:rPr>
              <a:t>Итоги  углубленного обследования</a:t>
            </a:r>
          </a:p>
          <a:p>
            <a:pPr marL="102870" indent="0">
              <a:buNone/>
            </a:pPr>
            <a:endParaRPr lang="ru-RU" altLang="en-US" sz="2400" b="1" dirty="0">
              <a:solidFill>
                <a:srgbClr val="C00000"/>
              </a:solidFill>
              <a:cs typeface="Times New Roman" panose="02020603050405020304" charset="0"/>
              <a:sym typeface="+mn-ea"/>
            </a:endParaRPr>
          </a:p>
          <a:p>
            <a:pPr marL="102870" indent="0">
              <a:buNone/>
            </a:pPr>
            <a:endParaRPr lang="ru-RU" altLang="en-US" sz="2000" b="1" dirty="0" smtClean="0">
              <a:solidFill>
                <a:srgbClr val="C00000"/>
              </a:solidFill>
              <a:cs typeface="Times New Roman" panose="02020603050405020304" charset="0"/>
              <a:sym typeface="+mn-ea"/>
            </a:endParaRPr>
          </a:p>
          <a:p>
            <a:pPr marL="102870" indent="0">
              <a:buNone/>
            </a:pPr>
            <a:r>
              <a:rPr lang="ru-RU" altLang="en-US" sz="2400" b="1" dirty="0" smtClean="0">
                <a:solidFill>
                  <a:srgbClr val="C00000"/>
                </a:solidFill>
                <a:cs typeface="Times New Roman" panose="02020603050405020304" charset="0"/>
                <a:sym typeface="+mn-ea"/>
              </a:rPr>
              <a:t>Экспертная группа:</a:t>
            </a:r>
          </a:p>
          <a:p>
            <a:pPr marL="102870" indent="0" algn="ctr">
              <a:buNone/>
            </a:pPr>
            <a:endParaRPr lang="ru-RU" altLang="en-US" sz="2000" b="1" dirty="0" smtClean="0">
              <a:solidFill>
                <a:srgbClr val="002060"/>
              </a:solidFill>
              <a:cs typeface="Times New Roman" panose="02020603050405020304" charset="0"/>
              <a:sym typeface="+mn-ea"/>
            </a:endParaRPr>
          </a:p>
          <a:p>
            <a:pPr marL="445770" indent="-342900">
              <a:buFont typeface="Wingdings" panose="05000000000000000000" pitchFamily="2" charset="2"/>
              <a:buChar char="ü"/>
            </a:pPr>
            <a:r>
              <a:rPr lang="ru-RU" altLang="en-US" sz="2000" b="1" dirty="0" smtClean="0">
                <a:cs typeface="Times New Roman" panose="02020603050405020304" charset="0"/>
                <a:sym typeface="+mn-ea"/>
              </a:rPr>
              <a:t>Составляет психолого-педагогическую характеристику обучающегося.</a:t>
            </a:r>
          </a:p>
          <a:p>
            <a:pPr marL="102870"/>
            <a:endParaRPr lang="ru-RU" altLang="en-US" sz="2000" b="1" dirty="0">
              <a:cs typeface="Times New Roman" panose="02020603050405020304" charset="0"/>
              <a:sym typeface="+mn-ea"/>
            </a:endParaRPr>
          </a:p>
          <a:p>
            <a:pPr marL="445770" indent="-342900">
              <a:buFont typeface="Wingdings" panose="05000000000000000000" pitchFamily="2" charset="2"/>
              <a:buChar char="ü"/>
            </a:pPr>
            <a:r>
              <a:rPr lang="ru-RU" altLang="en-US" sz="2000" b="1" dirty="0" smtClean="0">
                <a:cs typeface="Times New Roman" panose="02020603050405020304" charset="0"/>
                <a:sym typeface="+mn-ea"/>
              </a:rPr>
              <a:t>Определяет содержание обучения и объём программного материала, который ребёнок сможет освоить в течение учебного года.</a:t>
            </a:r>
          </a:p>
          <a:p>
            <a:pPr marL="102870" indent="0">
              <a:buNone/>
            </a:pPr>
            <a:endParaRPr lang="ru-RU" altLang="en-US" sz="2000" b="1" dirty="0">
              <a:cs typeface="Times New Roman" panose="02020603050405020304" charset="0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727411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PlaceHolder 1"/>
          <p:cNvSpPr>
            <a:spLocks noGrp="1"/>
          </p:cNvSpPr>
          <p:nvPr>
            <p:ph type="title" idx="4294967295"/>
          </p:nvPr>
        </p:nvSpPr>
        <p:spPr>
          <a:xfrm>
            <a:off x="2743560" y="2149560"/>
            <a:ext cx="8915040" cy="41086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indent="0">
              <a:lnSpc>
                <a:spcPct val="100000"/>
              </a:lnSpc>
              <a:buNone/>
            </a:pPr>
            <a:r>
              <a:rPr lang="ru-RU" altLang="en-US" sz="3200" b="1" strike="noStrike" spc="-1">
                <a:solidFill>
                  <a:srgbClr val="C00000"/>
                </a:solidFill>
                <a:latin typeface="Century Gothic"/>
              </a:rPr>
              <a:t> </a:t>
            </a:r>
            <a:endParaRPr lang="ru-RU" altLang="en-US" sz="2800" b="0" strike="noStrike" spc="-1">
              <a:solidFill>
                <a:srgbClr val="000000"/>
              </a:solidFill>
              <a:latin typeface="Century Gothic"/>
            </a:endParaRPr>
          </a:p>
        </p:txBody>
      </p:sp>
      <p:pic>
        <p:nvPicPr>
          <p:cNvPr id="318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248991" y="106878"/>
            <a:ext cx="1389804" cy="1520042"/>
          </a:xfrm>
          <a:prstGeom prst="rect">
            <a:avLst/>
          </a:prstGeom>
          <a:ln w="0">
            <a:noFill/>
          </a:ln>
        </p:spPr>
      </p:pic>
      <p:pic>
        <p:nvPicPr>
          <p:cNvPr id="319" name="Рисунок 4"/>
          <p:cNvPicPr/>
          <p:nvPr/>
        </p:nvPicPr>
        <p:blipFill>
          <a:blip r:embed="rId3"/>
          <a:stretch>
            <a:fillRect/>
          </a:stretch>
        </p:blipFill>
        <p:spPr>
          <a:xfrm>
            <a:off x="248991" y="5290884"/>
            <a:ext cx="1599970" cy="1567116"/>
          </a:xfrm>
          <a:prstGeom prst="rect">
            <a:avLst/>
          </a:prstGeom>
          <a:ln w="0">
            <a:noFill/>
          </a:ln>
        </p:spPr>
      </p:pic>
      <p:sp>
        <p:nvSpPr>
          <p:cNvPr id="2" name="Текстовое поле 1"/>
          <p:cNvSpPr txBox="1"/>
          <p:nvPr/>
        </p:nvSpPr>
        <p:spPr>
          <a:xfrm>
            <a:off x="2398814" y="315079"/>
            <a:ext cx="9381507" cy="5848158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Характеристика</a:t>
            </a:r>
          </a:p>
          <a:p>
            <a:endParaRPr lang="ru-RU" sz="2400" b="1" dirty="0">
              <a:solidFill>
                <a:srgbClr val="C00000"/>
              </a:solidFill>
              <a:cs typeface="Times New Roman" panose="02020603050405020304" pitchFamily="18" charset="0"/>
            </a:endParaRPr>
          </a:p>
          <a:p>
            <a:pPr algn="just"/>
            <a:r>
              <a:rPr lang="ru-RU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1.Социальная картина</a:t>
            </a:r>
            <a:r>
              <a:rPr lang="ru-RU" b="1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ru-RU" dirty="0" smtClean="0">
                <a:cs typeface="Times New Roman" panose="02020603050405020304" pitchFamily="18" charset="0"/>
              </a:rPr>
              <a:t>(семья отношение членов семьи к образованию ребёнка).</a:t>
            </a:r>
          </a:p>
          <a:p>
            <a:pPr algn="just"/>
            <a:endParaRPr lang="ru-RU" dirty="0">
              <a:cs typeface="Times New Roman" panose="02020603050405020304" pitchFamily="18" charset="0"/>
            </a:endParaRPr>
          </a:p>
          <a:p>
            <a:pPr algn="just"/>
            <a:r>
              <a:rPr lang="ru-RU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2.Физическое </a:t>
            </a:r>
            <a:r>
              <a:rPr lang="ru-RU" b="1" dirty="0">
                <a:solidFill>
                  <a:srgbClr val="C00000"/>
                </a:solidFill>
                <a:cs typeface="Times New Roman" panose="02020603050405020304" pitchFamily="18" charset="0"/>
              </a:rPr>
              <a:t>развитие: </a:t>
            </a:r>
            <a:r>
              <a:rPr lang="ru-RU" dirty="0">
                <a:cs typeface="Times New Roman" panose="02020603050405020304" pitchFamily="18" charset="0"/>
              </a:rPr>
              <a:t>особенности общей моторики, </a:t>
            </a:r>
            <a:r>
              <a:rPr lang="ru-RU" dirty="0" smtClean="0">
                <a:cs typeface="Times New Roman" panose="02020603050405020304" pitchFamily="18" charset="0"/>
              </a:rPr>
              <a:t>позиционирования обучающегося</a:t>
            </a:r>
            <a:r>
              <a:rPr lang="ru-RU" dirty="0">
                <a:cs typeface="Times New Roman" panose="02020603050405020304" pitchFamily="18" charset="0"/>
              </a:rPr>
              <a:t>, имеющего выраженные нарушениям ОДА, мелкой моторики</a:t>
            </a:r>
            <a:r>
              <a:rPr lang="ru-RU" dirty="0" smtClean="0">
                <a:cs typeface="Times New Roman" panose="02020603050405020304" pitchFamily="18" charset="0"/>
              </a:rPr>
              <a:t>).</a:t>
            </a:r>
          </a:p>
          <a:p>
            <a:pPr algn="just"/>
            <a:endParaRPr lang="ru-RU" dirty="0" smtClean="0">
              <a:cs typeface="Times New Roman" panose="02020603050405020304" pitchFamily="18" charset="0"/>
            </a:endParaRPr>
          </a:p>
          <a:p>
            <a:pPr algn="just"/>
            <a:r>
              <a:rPr lang="ru-RU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3.Особенности</a:t>
            </a:r>
            <a:r>
              <a:rPr lang="ru-RU" dirty="0" smtClean="0"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C00000"/>
                </a:solidFill>
                <a:cs typeface="Times New Roman" panose="02020603050405020304" pitchFamily="18" charset="0"/>
              </a:rPr>
              <a:t>эмоциональной сферы, </a:t>
            </a:r>
            <a:r>
              <a:rPr lang="ru-RU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поведения.</a:t>
            </a:r>
          </a:p>
          <a:p>
            <a:pPr algn="just"/>
            <a:endParaRPr lang="ru-RU" b="1" dirty="0">
              <a:solidFill>
                <a:srgbClr val="C00000"/>
              </a:solidFill>
              <a:cs typeface="Times New Roman" panose="02020603050405020304" pitchFamily="18" charset="0"/>
            </a:endParaRPr>
          </a:p>
          <a:p>
            <a:pPr algn="just"/>
            <a:r>
              <a:rPr lang="ru-RU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4.Познавательное </a:t>
            </a:r>
            <a:r>
              <a:rPr lang="ru-RU" b="1" dirty="0">
                <a:solidFill>
                  <a:srgbClr val="C00000"/>
                </a:solidFill>
                <a:cs typeface="Times New Roman" panose="02020603050405020304" pitchFamily="18" charset="0"/>
              </a:rPr>
              <a:t>и речевое развитие</a:t>
            </a:r>
            <a:r>
              <a:rPr lang="ru-RU" dirty="0">
                <a:solidFill>
                  <a:srgbClr val="C00000"/>
                </a:solidFill>
                <a:cs typeface="Times New Roman" panose="02020603050405020304" pitchFamily="18" charset="0"/>
              </a:rPr>
              <a:t>: </a:t>
            </a:r>
            <a:r>
              <a:rPr lang="ru-RU" dirty="0">
                <a:cs typeface="Times New Roman" panose="02020603050405020304" pitchFamily="18" charset="0"/>
              </a:rPr>
              <a:t>особенности восприятия, </a:t>
            </a:r>
            <a:r>
              <a:rPr lang="ru-RU" dirty="0" smtClean="0">
                <a:cs typeface="Times New Roman" panose="02020603050405020304" pitchFamily="18" charset="0"/>
              </a:rPr>
              <a:t>речевого развития</a:t>
            </a:r>
            <a:r>
              <a:rPr lang="ru-RU" dirty="0">
                <a:cs typeface="Times New Roman" panose="02020603050405020304" pitchFamily="18" charset="0"/>
              </a:rPr>
              <a:t>, </a:t>
            </a:r>
            <a:r>
              <a:rPr lang="ru-RU" dirty="0" err="1">
                <a:cs typeface="Times New Roman" panose="02020603050405020304" pitchFamily="18" charset="0"/>
              </a:rPr>
              <a:t>сформированности</a:t>
            </a:r>
            <a:r>
              <a:rPr lang="ru-RU" dirty="0">
                <a:cs typeface="Times New Roman" panose="02020603050405020304" pitchFamily="18" charset="0"/>
              </a:rPr>
              <a:t> базовых учебных действий, </a:t>
            </a:r>
            <a:r>
              <a:rPr lang="ru-RU" dirty="0" smtClean="0">
                <a:cs typeface="Times New Roman" panose="02020603050405020304" pitchFamily="18" charset="0"/>
              </a:rPr>
              <a:t>предметно-практической деятельности</a:t>
            </a:r>
            <a:r>
              <a:rPr lang="ru-RU" dirty="0">
                <a:cs typeface="Times New Roman" panose="02020603050405020304" pitchFamily="18" charset="0"/>
              </a:rPr>
              <a:t>, математических представлений, представлений об окружающем </a:t>
            </a:r>
            <a:r>
              <a:rPr lang="ru-RU" dirty="0" smtClean="0">
                <a:cs typeface="Times New Roman" panose="02020603050405020304" pitchFamily="18" charset="0"/>
              </a:rPr>
              <a:t>мире.</a:t>
            </a:r>
          </a:p>
          <a:p>
            <a:pPr algn="just"/>
            <a:endParaRPr lang="ru-RU" dirty="0" smtClean="0">
              <a:cs typeface="Times New Roman" panose="02020603050405020304" pitchFamily="18" charset="0"/>
            </a:endParaRPr>
          </a:p>
          <a:p>
            <a:pPr algn="just"/>
            <a:r>
              <a:rPr lang="ru-RU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5. Взаимодействие</a:t>
            </a:r>
            <a:r>
              <a:rPr lang="ru-RU" b="1" dirty="0" smtClean="0">
                <a:cs typeface="Times New Roman" panose="02020603050405020304" pitchFamily="18" charset="0"/>
              </a:rPr>
              <a:t> </a:t>
            </a:r>
            <a:r>
              <a:rPr lang="ru-RU" dirty="0">
                <a:cs typeface="Times New Roman" panose="02020603050405020304" pitchFamily="18" charset="0"/>
              </a:rPr>
              <a:t>со взрослыми и сверстниками</a:t>
            </a:r>
            <a:r>
              <a:rPr lang="ru-RU" dirty="0" smtClean="0"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dirty="0"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cs typeface="Times New Roman" panose="02020603050405020304" pitchFamily="18" charset="0"/>
              </a:rPr>
              <a:t>6.Сформированность </a:t>
            </a:r>
            <a:r>
              <a:rPr lang="ru-RU" dirty="0">
                <a:cs typeface="Times New Roman" panose="02020603050405020304" pitchFamily="18" charset="0"/>
              </a:rPr>
              <a:t>навыков </a:t>
            </a:r>
            <a:r>
              <a:rPr lang="ru-RU" b="1" dirty="0">
                <a:solidFill>
                  <a:srgbClr val="C00000"/>
                </a:solidFill>
                <a:cs typeface="Times New Roman" panose="02020603050405020304" pitchFamily="18" charset="0"/>
              </a:rPr>
              <a:t>самообслуживания, бытовой</a:t>
            </a:r>
            <a:r>
              <a:rPr lang="ru-RU" b="1" dirty="0">
                <a:cs typeface="Times New Roman" panose="02020603050405020304" pitchFamily="18" charset="0"/>
              </a:rPr>
              <a:t>  </a:t>
            </a:r>
            <a:r>
              <a:rPr lang="ru-RU" dirty="0">
                <a:cs typeface="Times New Roman" panose="02020603050405020304" pitchFamily="18" charset="0"/>
              </a:rPr>
              <a:t>и доступной </a:t>
            </a:r>
            <a:r>
              <a:rPr lang="ru-RU" b="1" dirty="0">
                <a:solidFill>
                  <a:srgbClr val="C00000"/>
                </a:solidFill>
                <a:cs typeface="Times New Roman" panose="02020603050405020304" pitchFamily="18" charset="0"/>
              </a:rPr>
              <a:t>трудовой деятельности</a:t>
            </a:r>
            <a:r>
              <a:rPr lang="ru-RU" dirty="0">
                <a:cs typeface="Times New Roman" panose="02020603050405020304" pitchFamily="18" charset="0"/>
              </a:rPr>
              <a:t>. </a:t>
            </a:r>
            <a:endParaRPr lang="ru-RU" dirty="0" smtClean="0">
              <a:cs typeface="Times New Roman" panose="02020603050405020304" pitchFamily="18" charset="0"/>
            </a:endParaRPr>
          </a:p>
          <a:p>
            <a:pPr algn="just"/>
            <a:endParaRPr lang="ru-RU" dirty="0">
              <a:cs typeface="Times New Roman" panose="02020603050405020304" pitchFamily="18" charset="0"/>
            </a:endParaRPr>
          </a:p>
          <a:p>
            <a:pPr algn="just"/>
            <a:r>
              <a:rPr lang="ru-RU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7. Потребность </a:t>
            </a:r>
            <a:r>
              <a:rPr lang="ru-RU" b="1" dirty="0">
                <a:solidFill>
                  <a:srgbClr val="C00000"/>
                </a:solidFill>
                <a:cs typeface="Times New Roman" panose="02020603050405020304" pitchFamily="18" charset="0"/>
              </a:rPr>
              <a:t>в уходе </a:t>
            </a:r>
            <a:r>
              <a:rPr lang="ru-RU" dirty="0">
                <a:cs typeface="Times New Roman" panose="02020603050405020304" pitchFamily="18" charset="0"/>
              </a:rPr>
              <a:t>(особенности развивающего ухода), присмотре. </a:t>
            </a:r>
            <a:endParaRPr lang="ru-RU" dirty="0" smtClean="0">
              <a:cs typeface="Times New Roman" panose="02020603050405020304" pitchFamily="18" charset="0"/>
            </a:endParaRPr>
          </a:p>
          <a:p>
            <a:pPr algn="just"/>
            <a:endParaRPr lang="ru-RU" dirty="0">
              <a:cs typeface="Times New Roman" panose="02020603050405020304" pitchFamily="18" charset="0"/>
            </a:endParaRPr>
          </a:p>
          <a:p>
            <a:pPr algn="just"/>
            <a:r>
              <a:rPr lang="ru-RU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8.Выводы </a:t>
            </a:r>
            <a:r>
              <a:rPr lang="ru-RU" b="1" dirty="0">
                <a:solidFill>
                  <a:srgbClr val="C00000"/>
                </a:solidFill>
                <a:cs typeface="Times New Roman" panose="02020603050405020304" pitchFamily="18" charset="0"/>
              </a:rPr>
              <a:t>по итогам оценки</a:t>
            </a:r>
            <a:r>
              <a:rPr lang="ru-RU" dirty="0">
                <a:cs typeface="Times New Roman" panose="02020603050405020304" pitchFamily="18" charset="0"/>
              </a:rPr>
              <a:t>: учебная нагрузка, приоритетное содержание обучения и воспитания на предстоящий период. </a:t>
            </a:r>
          </a:p>
          <a:p>
            <a:pPr marL="102870" indent="0" algn="just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7823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PlaceHolder 1"/>
          <p:cNvSpPr>
            <a:spLocks noGrp="1"/>
          </p:cNvSpPr>
          <p:nvPr>
            <p:ph type="title" idx="4294967295"/>
          </p:nvPr>
        </p:nvSpPr>
        <p:spPr>
          <a:xfrm>
            <a:off x="2707934" y="1923984"/>
            <a:ext cx="8915040" cy="41086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indent="0">
              <a:lnSpc>
                <a:spcPct val="100000"/>
              </a:lnSpc>
              <a:buNone/>
            </a:pPr>
            <a:r>
              <a:rPr lang="ru-RU" altLang="en-US" sz="3200" b="1" strike="noStrike" spc="-1">
                <a:solidFill>
                  <a:srgbClr val="C00000"/>
                </a:solidFill>
                <a:latin typeface="Century Gothic"/>
              </a:rPr>
              <a:t> </a:t>
            </a:r>
            <a:endParaRPr lang="ru-RU" altLang="en-US" sz="2800" b="0" strike="noStrike" spc="-1">
              <a:solidFill>
                <a:srgbClr val="000000"/>
              </a:solidFill>
              <a:latin typeface="Century Gothic"/>
            </a:endParaRPr>
          </a:p>
        </p:txBody>
      </p:sp>
      <p:pic>
        <p:nvPicPr>
          <p:cNvPr id="318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256629" y="23750"/>
            <a:ext cx="1417792" cy="1615045"/>
          </a:xfrm>
          <a:prstGeom prst="rect">
            <a:avLst/>
          </a:prstGeom>
          <a:ln w="0">
            <a:noFill/>
          </a:ln>
        </p:spPr>
      </p:pic>
      <p:pic>
        <p:nvPicPr>
          <p:cNvPr id="319" name="Рисунок 4"/>
          <p:cNvPicPr/>
          <p:nvPr/>
        </p:nvPicPr>
        <p:blipFill>
          <a:blip r:embed="rId3"/>
          <a:stretch>
            <a:fillRect/>
          </a:stretch>
        </p:blipFill>
        <p:spPr>
          <a:xfrm>
            <a:off x="157578" y="5142228"/>
            <a:ext cx="1825302" cy="1780871"/>
          </a:xfrm>
          <a:prstGeom prst="rect">
            <a:avLst/>
          </a:prstGeom>
          <a:ln w="0">
            <a:noFill/>
          </a:ln>
        </p:spPr>
      </p:pic>
      <p:sp>
        <p:nvSpPr>
          <p:cNvPr id="2" name="Текстовое поле 1"/>
          <p:cNvSpPr txBox="1"/>
          <p:nvPr/>
        </p:nvSpPr>
        <p:spPr>
          <a:xfrm>
            <a:off x="3206839" y="736269"/>
            <a:ext cx="7917230" cy="5153891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lang="ru-RU" altLang="en-US" sz="2400" b="1" dirty="0">
                <a:solidFill>
                  <a:srgbClr val="C00000"/>
                </a:solidFill>
                <a:cs typeface="Times New Roman" panose="02020603050405020304" charset="0"/>
              </a:rPr>
              <a:t>Шаг </a:t>
            </a:r>
            <a:r>
              <a:rPr lang="ru-RU" altLang="en-US" sz="2400" b="1" dirty="0" smtClean="0">
                <a:solidFill>
                  <a:srgbClr val="C00000"/>
                </a:solidFill>
                <a:cs typeface="Times New Roman" panose="02020603050405020304" charset="0"/>
              </a:rPr>
              <a:t>4. Составление индивидуального </a:t>
            </a:r>
          </a:p>
          <a:p>
            <a:r>
              <a:rPr lang="ru-RU" altLang="en-US" sz="2400" b="1" dirty="0" smtClean="0">
                <a:solidFill>
                  <a:srgbClr val="C00000"/>
                </a:solidFill>
                <a:cs typeface="Times New Roman" panose="02020603050405020304" charset="0"/>
              </a:rPr>
              <a:t>учебного плана.</a:t>
            </a:r>
          </a:p>
          <a:p>
            <a:r>
              <a:rPr lang="ru-RU" altLang="en-US" sz="2400" b="1" dirty="0" smtClean="0">
                <a:solidFill>
                  <a:srgbClr val="C00000"/>
                </a:solidFill>
                <a:cs typeface="Times New Roman" panose="02020603050405020304" charset="0"/>
              </a:rPr>
              <a:t>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altLang="en-US" sz="2400" dirty="0" smtClean="0">
                <a:cs typeface="Times New Roman" panose="02020603050405020304" charset="0"/>
              </a:rPr>
              <a:t>С учетом выводов по результатам оценки (шаг3) и обозначенных приоритетов экспертная группа составляет индивидуальный учебный план</a:t>
            </a:r>
            <a:r>
              <a:rPr lang="ru-RU" altLang="en-US" sz="2400" b="1" dirty="0" smtClean="0">
                <a:cs typeface="Times New Roman" panose="02020603050405020304" charset="0"/>
              </a:rPr>
              <a:t> </a:t>
            </a:r>
            <a:r>
              <a:rPr lang="ru-RU" altLang="en-US" sz="2400" dirty="0" smtClean="0">
                <a:cs typeface="Times New Roman" panose="02020603050405020304" charset="0"/>
              </a:rPr>
              <a:t>(ИУП).</a:t>
            </a:r>
          </a:p>
          <a:p>
            <a:endParaRPr lang="ru-RU" altLang="en-US" sz="2400" b="1" dirty="0">
              <a:cs typeface="Times New Roman" panose="0202060305040502030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altLang="en-US" sz="2400" dirty="0" smtClean="0">
                <a:cs typeface="Times New Roman" panose="02020603050405020304" charset="0"/>
              </a:rPr>
              <a:t>Выбор актуальных для обучающегося учебных предметов и коррекционных курсов  (из учебного плана АООП в ИУП).</a:t>
            </a:r>
          </a:p>
          <a:p>
            <a:endParaRPr lang="ru-RU" altLang="en-US" sz="2400" dirty="0">
              <a:cs typeface="Times New Roman" panose="0202060305040502030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altLang="en-US" sz="2400" dirty="0" smtClean="0">
                <a:cs typeface="Times New Roman" panose="02020603050405020304" charset="0"/>
              </a:rPr>
              <a:t>Определение недельной нагрузки ( часов) на обучающегося в ИУП.</a:t>
            </a:r>
            <a:endParaRPr lang="ru-RU" altLang="en-US" sz="2400" dirty="0">
              <a:cs typeface="Times New Roman" panose="02020603050405020304" charset="0"/>
            </a:endParaRPr>
          </a:p>
          <a:p>
            <a:endParaRPr lang="ru-RU" altLang="en-US" sz="2000" dirty="0"/>
          </a:p>
        </p:txBody>
      </p:sp>
    </p:spTree>
    <p:extLst>
      <p:ext uri="{BB962C8B-B14F-4D97-AF65-F5344CB8AC3E}">
        <p14:creationId xmlns:p14="http://schemas.microsoft.com/office/powerpoint/2010/main" val="74058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PlaceHolder 1"/>
          <p:cNvSpPr>
            <a:spLocks noGrp="1"/>
          </p:cNvSpPr>
          <p:nvPr>
            <p:ph type="title" idx="4294967295"/>
          </p:nvPr>
        </p:nvSpPr>
        <p:spPr>
          <a:xfrm>
            <a:off x="2565069" y="334909"/>
            <a:ext cx="8488015" cy="7959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indent="0">
              <a:lnSpc>
                <a:spcPct val="100000"/>
              </a:lnSpc>
              <a:buNone/>
            </a:pPr>
            <a:r>
              <a:rPr lang="ru-RU" sz="2400" b="1" spc="-1" dirty="0" smtClean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Разработка индивидуального учебного плана </a:t>
            </a:r>
            <a:br>
              <a:rPr lang="ru-RU" sz="2400" b="1" spc="-1" dirty="0" smtClean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</a:br>
            <a:r>
              <a:rPr lang="ru-RU" sz="2400" b="1" spc="-1" dirty="0" smtClean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п. 110 ФАООП</a:t>
            </a:r>
            <a:endParaRPr lang="ru-RU" sz="2400" b="1" strike="noStrike" spc="-1" dirty="0">
              <a:solidFill>
                <a:srgbClr val="C00000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322" name="Рисунок 6"/>
          <p:cNvPicPr/>
          <p:nvPr/>
        </p:nvPicPr>
        <p:blipFill>
          <a:blip r:embed="rId2"/>
          <a:stretch>
            <a:fillRect/>
          </a:stretch>
        </p:blipFill>
        <p:spPr>
          <a:xfrm>
            <a:off x="230092" y="5308272"/>
            <a:ext cx="1634334" cy="1549728"/>
          </a:xfrm>
          <a:prstGeom prst="rect">
            <a:avLst/>
          </a:prstGeom>
          <a:ln w="0">
            <a:noFill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092" y="49029"/>
            <a:ext cx="1419060" cy="152004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386940" y="1616571"/>
            <a:ext cx="5566924" cy="4729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>
              <a:spcBef>
                <a:spcPts val="449"/>
              </a:spcBef>
            </a:pPr>
            <a:r>
              <a:rPr lang="ru-RU" b="1" i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Письмо </a:t>
            </a:r>
            <a:r>
              <a:rPr lang="ru-RU" b="1" i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Минобрнауки</a:t>
            </a:r>
            <a:r>
              <a:rPr lang="ru-RU" b="1" i="1" dirty="0">
                <a:solidFill>
                  <a:srgbClr val="002060"/>
                </a:solidFill>
                <a:cs typeface="Times New Roman" panose="02020603050405020304" pitchFamily="18" charset="0"/>
              </a:rPr>
              <a:t> России от</a:t>
            </a:r>
            <a:r>
              <a:rPr lang="ru-RU" i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ru-RU" b="1" i="1" dirty="0">
                <a:solidFill>
                  <a:srgbClr val="002060"/>
                </a:solidFill>
                <a:cs typeface="Times New Roman" panose="02020603050405020304" pitchFamily="18" charset="0"/>
              </a:rPr>
              <a:t>15.03.2018 № ТС-728/07 </a:t>
            </a:r>
          </a:p>
          <a:p>
            <a:pPr marL="342900" lvl="0">
              <a:spcBef>
                <a:spcPts val="449"/>
              </a:spcBef>
            </a:pPr>
            <a:r>
              <a:rPr lang="ru-RU" b="1" i="1" dirty="0">
                <a:solidFill>
                  <a:srgbClr val="002060"/>
                </a:solidFill>
                <a:cs typeface="Times New Roman" panose="02020603050405020304" pitchFamily="18" charset="0"/>
              </a:rPr>
              <a:t>«Об организации работы по СИПР</a:t>
            </a:r>
            <a:r>
              <a:rPr lang="ru-RU" b="1" i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»</a:t>
            </a:r>
            <a:endParaRPr lang="ru-RU" i="1" dirty="0">
              <a:solidFill>
                <a:srgbClr val="8064A2">
                  <a:lumMod val="75000"/>
                </a:srgbClr>
              </a:solidFill>
              <a:cs typeface="Times New Roman" panose="02020603050405020304" pitchFamily="18" charset="0"/>
            </a:endParaRPr>
          </a:p>
          <a:p>
            <a:pPr marL="342900" lvl="0">
              <a:spcBef>
                <a:spcPts val="449"/>
              </a:spcBef>
            </a:pPr>
            <a:r>
              <a:rPr lang="ru-RU" dirty="0">
                <a:solidFill>
                  <a:prstClr val="black"/>
                </a:solidFill>
                <a:cs typeface="Times New Roman" panose="02020603050405020304" pitchFamily="18" charset="0"/>
              </a:rPr>
              <a:t>«… </a:t>
            </a:r>
            <a:r>
              <a:rPr lang="ru-RU" b="1" dirty="0">
                <a:solidFill>
                  <a:prstClr val="black"/>
                </a:solidFill>
                <a:cs typeface="Times New Roman" panose="02020603050405020304" pitchFamily="18" charset="0"/>
              </a:rPr>
              <a:t>ИУП</a:t>
            </a:r>
            <a:r>
              <a:rPr lang="ru-RU" dirty="0">
                <a:solidFill>
                  <a:prstClr val="black"/>
                </a:solidFill>
                <a:cs typeface="Times New Roman" panose="02020603050405020304" pitchFamily="18" charset="0"/>
              </a:rPr>
              <a:t> отражает </a:t>
            </a:r>
            <a:r>
              <a:rPr lang="ru-RU" b="1" dirty="0">
                <a:solidFill>
                  <a:prstClr val="black"/>
                </a:solidFill>
                <a:cs typeface="Times New Roman" panose="02020603050405020304" pitchFamily="18" charset="0"/>
              </a:rPr>
              <a:t>доступные</a:t>
            </a:r>
            <a:r>
              <a:rPr lang="ru-RU" dirty="0">
                <a:solidFill>
                  <a:prstClr val="black"/>
                </a:solidFill>
                <a:cs typeface="Times New Roman" panose="02020603050405020304" pitchFamily="18" charset="0"/>
              </a:rPr>
              <a:t> для обучающегося учебные предметы, коррекционные занятия, внеурочную деятельность и </a:t>
            </a:r>
            <a:r>
              <a:rPr lang="ru-RU" b="1" dirty="0">
                <a:solidFill>
                  <a:prstClr val="black"/>
                </a:solidFill>
                <a:cs typeface="Times New Roman" panose="02020603050405020304" pitchFamily="18" charset="0"/>
              </a:rPr>
              <a:t>устанавливает объём недельной нагрузки </a:t>
            </a:r>
            <a:r>
              <a:rPr lang="ru-RU" dirty="0">
                <a:solidFill>
                  <a:prstClr val="black"/>
                </a:solidFill>
                <a:cs typeface="Times New Roman" panose="02020603050405020304" pitchFamily="18" charset="0"/>
              </a:rPr>
              <a:t>на обучающегося</a:t>
            </a:r>
            <a:r>
              <a:rPr lang="ru-RU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». </a:t>
            </a:r>
            <a:endParaRPr lang="ru-RU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marL="342900" lvl="0">
              <a:spcBef>
                <a:spcPts val="449"/>
              </a:spcBef>
            </a:pPr>
            <a:endParaRPr lang="ru-RU" b="1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marL="342900" lvl="0">
              <a:spcBef>
                <a:spcPts val="449"/>
              </a:spcBef>
            </a:pPr>
            <a:r>
              <a:rPr lang="ru-RU" b="1" dirty="0">
                <a:solidFill>
                  <a:prstClr val="black"/>
                </a:solidFill>
                <a:cs typeface="Times New Roman" panose="02020603050405020304" pitchFamily="18" charset="0"/>
              </a:rPr>
              <a:t>«ИУП</a:t>
            </a:r>
            <a:r>
              <a:rPr lang="ru-RU" dirty="0">
                <a:solidFill>
                  <a:prstClr val="black"/>
                </a:solidFill>
                <a:cs typeface="Times New Roman" panose="02020603050405020304" pitchFamily="18" charset="0"/>
              </a:rPr>
              <a:t> включает </a:t>
            </a:r>
            <a:r>
              <a:rPr lang="ru-RU" b="1" dirty="0">
                <a:solidFill>
                  <a:prstClr val="black"/>
                </a:solidFill>
                <a:cs typeface="Times New Roman" panose="02020603050405020304" pitchFamily="18" charset="0"/>
              </a:rPr>
              <a:t>индивидуальный набор учебных предметов и коррекционных курсов, </a:t>
            </a:r>
            <a:r>
              <a:rPr lang="ru-RU" dirty="0">
                <a:solidFill>
                  <a:prstClr val="black"/>
                </a:solidFill>
                <a:cs typeface="Times New Roman" panose="02020603050405020304" pitchFamily="18" charset="0"/>
              </a:rPr>
              <a:t>выбранных из общего учебного плана АООП, с учетом индивидуальных образовательных потребностей, возможностей и особенностей развития конкретного обучающегося</a:t>
            </a:r>
            <a:r>
              <a:rPr lang="ru-RU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».</a:t>
            </a:r>
            <a:endParaRPr lang="ru-RU" dirty="0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3864" y="1414692"/>
            <a:ext cx="4034985" cy="47514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70528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PlaceHolder 1"/>
          <p:cNvSpPr>
            <a:spLocks noGrp="1"/>
          </p:cNvSpPr>
          <p:nvPr>
            <p:ph type="title"/>
          </p:nvPr>
        </p:nvSpPr>
        <p:spPr>
          <a:xfrm>
            <a:off x="2149920" y="190080"/>
            <a:ext cx="8915040" cy="7959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indent="0">
              <a:lnSpc>
                <a:spcPct val="100000"/>
              </a:lnSpc>
              <a:buNone/>
            </a:pPr>
            <a:r>
              <a:rPr lang="ru-RU" sz="4000" b="1" strike="noStrike" spc="-1" dirty="0">
                <a:solidFill>
                  <a:srgbClr val="C00000"/>
                </a:solidFill>
                <a:latin typeface="Century Gothic"/>
              </a:rPr>
              <a:t> </a:t>
            </a:r>
            <a:endParaRPr lang="ru-RU" sz="4000" b="0" strike="noStrike" spc="-1" dirty="0">
              <a:solidFill>
                <a:srgbClr val="000000"/>
              </a:solidFill>
              <a:latin typeface="Century Gothic"/>
            </a:endParaRPr>
          </a:p>
        </p:txBody>
      </p:sp>
      <p:pic>
        <p:nvPicPr>
          <p:cNvPr id="322" name="Рисунок 6"/>
          <p:cNvPicPr/>
          <p:nvPr/>
        </p:nvPicPr>
        <p:blipFill>
          <a:blip r:embed="rId2"/>
          <a:stretch>
            <a:fillRect/>
          </a:stretch>
        </p:blipFill>
        <p:spPr>
          <a:xfrm>
            <a:off x="230091" y="5167745"/>
            <a:ext cx="1791316" cy="1690255"/>
          </a:xfrm>
          <a:prstGeom prst="rect">
            <a:avLst/>
          </a:prstGeom>
          <a:ln w="0">
            <a:noFill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091" y="19540"/>
            <a:ext cx="1495389" cy="160180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592779" y="1621341"/>
            <a:ext cx="491242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>
                <a:solidFill>
                  <a:prstClr val="black"/>
                </a:solidFill>
                <a:cs typeface="Times New Roman" panose="02020603050405020304" pitchFamily="18" charset="0"/>
              </a:rPr>
              <a:t>от 15.03.2018  № ТС-728/07</a:t>
            </a:r>
          </a:p>
          <a:p>
            <a:pPr lvl="0"/>
            <a:r>
              <a:rPr lang="ru-RU" sz="2800" b="1" dirty="0">
                <a:solidFill>
                  <a:prstClr val="black"/>
                </a:solidFill>
                <a:cs typeface="Times New Roman" panose="02020603050405020304" pitchFamily="18" charset="0"/>
              </a:rPr>
              <a:t>«Об организации работы по СИПР»</a:t>
            </a:r>
          </a:p>
          <a:p>
            <a:pPr lvl="0"/>
            <a:endParaRPr lang="ru-RU" sz="2800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lvl="0"/>
            <a:r>
              <a:rPr lang="ru-RU" sz="2800" dirty="0">
                <a:solidFill>
                  <a:prstClr val="black"/>
                </a:solidFill>
                <a:cs typeface="Times New Roman" panose="02020603050405020304" pitchFamily="18" charset="0"/>
              </a:rPr>
              <a:t>Учебный план АООП: объем для частей (60% и 40%) относится к АООП в целом, </a:t>
            </a:r>
            <a:r>
              <a:rPr lang="ru-RU" sz="2800" dirty="0">
                <a:solidFill>
                  <a:srgbClr val="C00000"/>
                </a:solidFill>
                <a:cs typeface="Times New Roman" panose="02020603050405020304" pitchFamily="18" charset="0"/>
              </a:rPr>
              <a:t>но не к СИПР</a:t>
            </a:r>
            <a:r>
              <a:rPr lang="ru-RU" sz="2800" dirty="0">
                <a:solidFill>
                  <a:prstClr val="black"/>
                </a:solidFill>
                <a:cs typeface="Times New Roman" panose="02020603050405020304" pitchFamily="18" charset="0"/>
              </a:rPr>
              <a:t>.</a:t>
            </a:r>
          </a:p>
          <a:p>
            <a:pPr lvl="0"/>
            <a:endParaRPr lang="ru-RU" sz="2800" dirty="0">
              <a:solidFill>
                <a:prstClr val="black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2078" y="1130941"/>
            <a:ext cx="4508246" cy="53075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2327564" y="429678"/>
            <a:ext cx="54153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cs typeface="Times New Roman" panose="02020603050405020304" pitchFamily="18" charset="0"/>
              </a:rPr>
              <a:t>Письмо </a:t>
            </a:r>
            <a:r>
              <a:rPr lang="ru-RU" sz="2800" b="1" dirty="0" err="1">
                <a:solidFill>
                  <a:srgbClr val="C00000"/>
                </a:solidFill>
                <a:cs typeface="Times New Roman" panose="02020603050405020304" pitchFamily="18" charset="0"/>
              </a:rPr>
              <a:t>Минобрнауки</a:t>
            </a:r>
            <a:r>
              <a:rPr lang="ru-RU" sz="2800" b="1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    РФ </a:t>
            </a:r>
            <a:endParaRPr lang="ru-RU" sz="2800" b="1" dirty="0"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PlaceHolder 1"/>
          <p:cNvSpPr>
            <a:spLocks noGrp="1"/>
          </p:cNvSpPr>
          <p:nvPr>
            <p:ph type="title" idx="4294967295"/>
          </p:nvPr>
        </p:nvSpPr>
        <p:spPr>
          <a:xfrm>
            <a:off x="2149920" y="190080"/>
            <a:ext cx="8915040" cy="7959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indent="0">
              <a:lnSpc>
                <a:spcPct val="100000"/>
              </a:lnSpc>
              <a:buNone/>
            </a:pPr>
            <a:r>
              <a:rPr lang="ru-RU" sz="4000" b="1" strike="noStrike" spc="-1" dirty="0">
                <a:solidFill>
                  <a:srgbClr val="C00000"/>
                </a:solidFill>
                <a:latin typeface="Century Gothic"/>
              </a:rPr>
              <a:t> </a:t>
            </a:r>
            <a:endParaRPr lang="ru-RU" sz="4000" b="0" strike="noStrike" spc="-1" dirty="0">
              <a:solidFill>
                <a:srgbClr val="000000"/>
              </a:solidFill>
              <a:latin typeface="Century Gothic"/>
            </a:endParaRPr>
          </a:p>
        </p:txBody>
      </p:sp>
      <p:pic>
        <p:nvPicPr>
          <p:cNvPr id="322" name="Рисунок 6"/>
          <p:cNvPicPr/>
          <p:nvPr/>
        </p:nvPicPr>
        <p:blipFill>
          <a:blip r:embed="rId2"/>
          <a:stretch>
            <a:fillRect/>
          </a:stretch>
        </p:blipFill>
        <p:spPr>
          <a:xfrm>
            <a:off x="230092" y="5167745"/>
            <a:ext cx="1791316" cy="1690255"/>
          </a:xfrm>
          <a:prstGeom prst="rect">
            <a:avLst/>
          </a:prstGeom>
          <a:ln w="0">
            <a:noFill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092" y="1"/>
            <a:ext cx="1541010" cy="165067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228109" y="3589334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algn="ctr">
              <a:spcBef>
                <a:spcPts val="449"/>
              </a:spcBef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10591" y="511956"/>
            <a:ext cx="922910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cs typeface="Times New Roman" panose="02020603050405020304" pitchFamily="18" charset="0"/>
              </a:rPr>
              <a:t>пр. АООП разд. </a:t>
            </a:r>
            <a:r>
              <a:rPr lang="ru-RU" sz="28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3.3.1. </a:t>
            </a:r>
          </a:p>
          <a:p>
            <a:r>
              <a:rPr lang="ru-RU" sz="28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Методические </a:t>
            </a:r>
            <a:r>
              <a:rPr lang="ru-RU" sz="2800" b="1" dirty="0">
                <a:solidFill>
                  <a:srgbClr val="C00000"/>
                </a:solidFill>
                <a:cs typeface="Times New Roman" panose="02020603050405020304" pitchFamily="18" charset="0"/>
              </a:rPr>
              <a:t>рекомендации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10591" y="1974026"/>
            <a:ext cx="7744691" cy="4228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2870" lvl="0" algn="just">
              <a:spcBef>
                <a:spcPct val="20000"/>
              </a:spcBef>
            </a:pPr>
            <a:r>
              <a:rPr lang="ru-RU" sz="2400" dirty="0">
                <a:solidFill>
                  <a:prstClr val="black"/>
                </a:solidFill>
                <a:cs typeface="Times New Roman" panose="02020603050405020304" pitchFamily="18" charset="0"/>
              </a:rPr>
              <a:t>Для детей, особые образовательные потребности которых </a:t>
            </a:r>
            <a:r>
              <a:rPr lang="ru-RU" sz="2400" u="sng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не </a:t>
            </a:r>
            <a:r>
              <a:rPr lang="ru-RU" sz="2400" u="sng" dirty="0">
                <a:solidFill>
                  <a:prstClr val="black"/>
                </a:solidFill>
                <a:cs typeface="Times New Roman" panose="02020603050405020304" pitchFamily="18" charset="0"/>
              </a:rPr>
              <a:t>включают освоение предметов </a:t>
            </a:r>
            <a:r>
              <a:rPr lang="ru-RU" sz="2400" dirty="0">
                <a:solidFill>
                  <a:prstClr val="black"/>
                </a:solidFill>
                <a:cs typeface="Times New Roman" panose="02020603050405020304" pitchFamily="18" charset="0"/>
              </a:rPr>
              <a:t>основной части учебного плана АООП, учебная нагрузка для СИПР формируется следующим образом: </a:t>
            </a:r>
            <a:r>
              <a:rPr lang="ru-RU" sz="2400" b="1" dirty="0">
                <a:solidFill>
                  <a:srgbClr val="C00000"/>
                </a:solidFill>
                <a:cs typeface="Times New Roman" panose="02020603050405020304" pitchFamily="18" charset="0"/>
              </a:rPr>
              <a:t>увеличивается количество часов коррекционных курсов и добавляются (если нужно) часы коррекционно-развивающих занятий </a:t>
            </a:r>
            <a:r>
              <a:rPr lang="ru-RU" sz="2400" dirty="0">
                <a:solidFill>
                  <a:prstClr val="black"/>
                </a:solidFill>
                <a:cs typeface="Times New Roman" panose="02020603050405020304" pitchFamily="18" charset="0"/>
              </a:rPr>
              <a:t>в пределах максимально допустимой нагрузки, установленной учебным планом АООП (в соответствии с п. 2.6. приложения соответствующего ФГОС). </a:t>
            </a:r>
          </a:p>
        </p:txBody>
      </p:sp>
    </p:spTree>
    <p:extLst>
      <p:ext uri="{BB962C8B-B14F-4D97-AF65-F5344CB8AC3E}">
        <p14:creationId xmlns:p14="http://schemas.microsoft.com/office/powerpoint/2010/main" val="184285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мещающее содержимое 5"/>
          <p:cNvSpPr>
            <a:spLocks noGrp="1"/>
          </p:cNvSpPr>
          <p:nvPr>
            <p:ph/>
          </p:nvPr>
        </p:nvSpPr>
        <p:spPr>
          <a:xfrm>
            <a:off x="2291938" y="1120255"/>
            <a:ext cx="9417400" cy="5363672"/>
          </a:xfrm>
        </p:spPr>
        <p:txBody>
          <a:bodyPr>
            <a:normAutofit fontScale="25000" lnSpcReduction="20000"/>
          </a:bodyPr>
          <a:lstStyle/>
          <a:p>
            <a:pPr marL="137160"/>
            <a:r>
              <a:rPr lang="ru-RU" sz="7200" dirty="0" smtClean="0">
                <a:latin typeface="+mn-lt"/>
                <a:sym typeface="+mn-ea"/>
              </a:rPr>
              <a:t>*№ 1598 «Об утверждении федерального государственного образовательного стандарта начального общего образования обучающихся с ограниченными возможностями здоровья».</a:t>
            </a:r>
            <a:endParaRPr lang="ru-RU" sz="7200" dirty="0" smtClean="0">
              <a:latin typeface="+mn-lt"/>
            </a:endParaRPr>
          </a:p>
          <a:p>
            <a:pPr marL="137160"/>
            <a:endParaRPr lang="ru-RU" sz="7200" dirty="0" smtClean="0">
              <a:latin typeface="+mn-lt"/>
              <a:sym typeface="+mn-ea"/>
            </a:endParaRPr>
          </a:p>
          <a:p>
            <a:pPr marL="137160"/>
            <a:r>
              <a:rPr lang="ru-RU" sz="7200" dirty="0" smtClean="0">
                <a:latin typeface="+mn-lt"/>
                <a:sym typeface="+mn-ea"/>
              </a:rPr>
              <a:t>*№ 1599 «Об </a:t>
            </a:r>
            <a:r>
              <a:rPr lang="ru-RU" sz="7200" dirty="0">
                <a:latin typeface="+mn-lt"/>
                <a:sym typeface="+mn-ea"/>
              </a:rPr>
              <a:t>утверждении федерального государственного </a:t>
            </a:r>
            <a:r>
              <a:rPr lang="ru-RU" sz="7200" dirty="0" smtClean="0">
                <a:latin typeface="+mn-lt"/>
                <a:sym typeface="+mn-ea"/>
              </a:rPr>
              <a:t>образовательного</a:t>
            </a:r>
            <a:r>
              <a:rPr lang="ru-RU" sz="7200" dirty="0">
                <a:latin typeface="+mn-lt"/>
                <a:sym typeface="+mn-ea"/>
              </a:rPr>
              <a:t> </a:t>
            </a:r>
            <a:r>
              <a:rPr lang="ru-RU" sz="7200" dirty="0" smtClean="0">
                <a:latin typeface="+mn-lt"/>
                <a:sym typeface="+mn-ea"/>
              </a:rPr>
              <a:t>стандарта </a:t>
            </a:r>
            <a:r>
              <a:rPr lang="ru-RU" sz="7200" dirty="0">
                <a:latin typeface="+mn-lt"/>
                <a:sym typeface="+mn-ea"/>
              </a:rPr>
              <a:t>образования обучающихся с умственной отсталостью (интеллектуальными нарушениями</a:t>
            </a:r>
            <a:r>
              <a:rPr lang="ru-RU" sz="7200" dirty="0" smtClean="0">
                <a:latin typeface="+mn-lt"/>
                <a:sym typeface="+mn-ea"/>
              </a:rPr>
              <a:t>)». </a:t>
            </a:r>
            <a:endParaRPr lang="ru-RU" sz="7200" dirty="0" smtClean="0">
              <a:latin typeface="+mn-lt"/>
            </a:endParaRPr>
          </a:p>
          <a:p>
            <a:pPr marL="137160" indent="0" algn="l">
              <a:buNone/>
            </a:pPr>
            <a:endParaRPr lang="ru-RU" sz="9600" b="1" dirty="0">
              <a:solidFill>
                <a:srgbClr val="C00000"/>
              </a:solidFill>
              <a:latin typeface="+mn-lt"/>
              <a:sym typeface="+mn-ea"/>
            </a:endParaRPr>
          </a:p>
          <a:p>
            <a:pPr marL="137160" indent="0" algn="l">
              <a:buNone/>
            </a:pPr>
            <a:r>
              <a:rPr lang="ru-RU" sz="8000" b="1" dirty="0" smtClean="0">
                <a:solidFill>
                  <a:srgbClr val="C00000"/>
                </a:solidFill>
                <a:latin typeface="+mn-lt"/>
                <a:sym typeface="+mn-ea"/>
              </a:rPr>
              <a:t>Для обучающихся с ТМНР:</a:t>
            </a:r>
          </a:p>
          <a:p>
            <a:pPr marL="137160" indent="0" algn="l">
              <a:buNone/>
            </a:pPr>
            <a:endParaRPr lang="ru-RU" sz="8000" b="1" dirty="0" smtClean="0">
              <a:solidFill>
                <a:srgbClr val="C00000"/>
              </a:solidFill>
              <a:latin typeface="+mn-lt"/>
            </a:endParaRPr>
          </a:p>
          <a:p>
            <a:pPr lvl="0">
              <a:buFont typeface="Wingdings" panose="05000000000000000000" pitchFamily="2" charset="2"/>
              <a:buChar char="ü"/>
            </a:pPr>
            <a:r>
              <a:rPr lang="ru-RU" sz="8000" dirty="0" smtClean="0">
                <a:latin typeface="+mn-lt"/>
                <a:cs typeface="Times New Roman" panose="02020603050405020304" charset="0"/>
                <a:sym typeface="+mn-ea"/>
              </a:rPr>
              <a:t>характерно интеллектуальное и психофизическое недоразвитие в умеренной, тяжелой или глубокой степени;</a:t>
            </a:r>
          </a:p>
          <a:p>
            <a:pPr lvl="0"/>
            <a:r>
              <a:rPr lang="ru-RU" sz="8000" dirty="0" smtClean="0">
                <a:latin typeface="+mn-lt"/>
                <a:cs typeface="Times New Roman" panose="02020603050405020304" charset="0"/>
                <a:sym typeface="+mn-ea"/>
              </a:rPr>
              <a:t> </a:t>
            </a:r>
            <a:endParaRPr lang="ru-RU" sz="8000" dirty="0" smtClean="0">
              <a:latin typeface="+mn-lt"/>
              <a:cs typeface="Times New Roman" panose="0202060305040502030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8000" dirty="0" smtClean="0">
                <a:latin typeface="+mn-lt"/>
                <a:cs typeface="Times New Roman" panose="02020603050405020304" charset="0"/>
                <a:sym typeface="+mn-ea"/>
              </a:rPr>
              <a:t>которое может сочетаться с локальными или системными нарушениями зрения, слуха, опорно-двигательного аппарата, РАС, эмоционально-волевой выраженными в различной степени тяжести. </a:t>
            </a:r>
            <a:endParaRPr lang="ru-RU" sz="8000" b="1" dirty="0" smtClean="0">
              <a:solidFill>
                <a:srgbClr val="0070C0"/>
              </a:solidFill>
              <a:latin typeface="+mn-lt"/>
              <a:cs typeface="Times New Roman" panose="02020603050405020304" charset="0"/>
            </a:endParaRPr>
          </a:p>
          <a:p>
            <a:pPr marL="137160" indent="0" algn="l">
              <a:buNone/>
            </a:pPr>
            <a:endParaRPr lang="ru-RU" sz="8000" dirty="0" smtClean="0">
              <a:solidFill>
                <a:srgbClr val="C00000"/>
              </a:solidFill>
              <a:latin typeface="+mn-lt"/>
              <a:cs typeface="Times New Roman" panose="02020603050405020304" charset="0"/>
            </a:endParaRPr>
          </a:p>
          <a:p>
            <a:pPr marL="137160" indent="0" algn="l">
              <a:buNone/>
            </a:pPr>
            <a:r>
              <a:rPr lang="ru-RU" sz="8000" b="1" dirty="0" smtClean="0">
                <a:latin typeface="+mn-lt"/>
                <a:cs typeface="Times New Roman" panose="02020603050405020304" charset="0"/>
                <a:sym typeface="+mn-ea"/>
              </a:rPr>
              <a:t>Обучение </a:t>
            </a:r>
            <a:r>
              <a:rPr lang="ru-RU" sz="8000" b="1" dirty="0">
                <a:latin typeface="+mn-lt"/>
                <a:cs typeface="Times New Roman" panose="02020603050405020304" charset="0"/>
                <a:sym typeface="+mn-ea"/>
              </a:rPr>
              <a:t>детей с </a:t>
            </a:r>
            <a:r>
              <a:rPr lang="ru-RU" sz="8000" b="1" dirty="0" smtClean="0">
                <a:latin typeface="+mn-lt"/>
                <a:cs typeface="Times New Roman" panose="02020603050405020304" charset="0"/>
                <a:sym typeface="+mn-ea"/>
              </a:rPr>
              <a:t>ТМНР по СИПР </a:t>
            </a:r>
            <a:r>
              <a:rPr lang="ru-RU" sz="8000" dirty="0">
                <a:latin typeface="+mn-lt"/>
                <a:cs typeface="Times New Roman" panose="02020603050405020304" charset="0"/>
                <a:sym typeface="+mn-ea"/>
              </a:rPr>
              <a:t>направлено на </a:t>
            </a:r>
            <a:r>
              <a:rPr lang="ru-RU" sz="8000" b="1" dirty="0">
                <a:latin typeface="+mn-lt"/>
                <a:cs typeface="Times New Roman" panose="02020603050405020304" charset="0"/>
                <a:sym typeface="+mn-ea"/>
              </a:rPr>
              <a:t>формирование жизненных компетенций, </a:t>
            </a:r>
            <a:r>
              <a:rPr lang="ru-RU" sz="8000" dirty="0">
                <a:latin typeface="+mn-lt"/>
                <a:cs typeface="Times New Roman" panose="02020603050405020304" charset="0"/>
                <a:sym typeface="+mn-ea"/>
              </a:rPr>
              <a:t>позволяющих достигать максимально возможной самостоятельности в решении повседневных жизненных задач</a:t>
            </a:r>
            <a:r>
              <a:rPr lang="ru-RU" sz="9600" dirty="0">
                <a:latin typeface="+mn-lt"/>
                <a:sym typeface="+mn-ea"/>
              </a:rPr>
              <a:t>. </a:t>
            </a:r>
            <a:endParaRPr lang="ru-RU" altLang="en-US" sz="9600" dirty="0">
              <a:latin typeface="+mn-lt"/>
            </a:endParaRPr>
          </a:p>
        </p:txBody>
      </p:sp>
      <p:sp>
        <p:nvSpPr>
          <p:cNvPr id="2" name="Текстовое поле 1"/>
          <p:cNvSpPr txBox="1"/>
          <p:nvPr/>
        </p:nvSpPr>
        <p:spPr>
          <a:xfrm>
            <a:off x="2458192" y="299802"/>
            <a:ext cx="6419050" cy="86106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Приказы </a:t>
            </a:r>
            <a:r>
              <a:rPr lang="ru-RU" sz="2800" b="1" dirty="0" err="1" smtClean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МОиН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РФ от 19.12.2014</a:t>
            </a:r>
            <a:endParaRPr lang="ru-RU" altLang="en-US" sz="2800" b="1" dirty="0" smtClean="0">
              <a:solidFill>
                <a:srgbClr val="C00000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pic>
        <p:nvPicPr>
          <p:cNvPr id="9" name="Рисунок 5"/>
          <p:cNvPicPr>
            <a:picLocks noGrp="1" noChangeAspect="1"/>
          </p:cNvPicPr>
          <p:nvPr>
            <p:ph/>
          </p:nvPr>
        </p:nvPicPr>
        <p:blipFill>
          <a:blip r:embed="rId2"/>
          <a:stretch>
            <a:fillRect/>
          </a:stretch>
        </p:blipFill>
        <p:spPr>
          <a:xfrm>
            <a:off x="207987" y="0"/>
            <a:ext cx="1418624" cy="1460665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PlaceHolder 1"/>
          <p:cNvSpPr>
            <a:spLocks noGrp="1"/>
          </p:cNvSpPr>
          <p:nvPr>
            <p:ph type="title" idx="4294967295"/>
          </p:nvPr>
        </p:nvSpPr>
        <p:spPr>
          <a:xfrm>
            <a:off x="2120818" y="216373"/>
            <a:ext cx="8915040" cy="483977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ru-RU" sz="2400" b="1" spc="-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Индивидуальный учебный план</a:t>
            </a:r>
            <a:r>
              <a:rPr lang="ru-RU" sz="2400" b="1" strike="noStrike" spc="-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b="0" strike="noStrike" spc="-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22" name="Рисунок 6"/>
          <p:cNvPicPr/>
          <p:nvPr/>
        </p:nvPicPr>
        <p:blipFill>
          <a:blip r:embed="rId3"/>
          <a:stretch>
            <a:fillRect/>
          </a:stretch>
        </p:blipFill>
        <p:spPr>
          <a:xfrm>
            <a:off x="148320" y="5203939"/>
            <a:ext cx="1660455" cy="1654060"/>
          </a:xfrm>
          <a:prstGeom prst="rect">
            <a:avLst/>
          </a:prstGeom>
          <a:ln w="0">
            <a:noFill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413" y="33298"/>
            <a:ext cx="1521010" cy="1629247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798619" y="720436"/>
            <a:ext cx="87145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algn="ctr">
              <a:spcBef>
                <a:spcPts val="449"/>
              </a:spcBef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одержимое 4"/>
          <p:cNvSpPr txBox="1">
            <a:spLocks/>
          </p:cNvSpPr>
          <p:nvPr/>
        </p:nvSpPr>
        <p:spPr>
          <a:xfrm>
            <a:off x="2354041" y="720436"/>
            <a:ext cx="4059381" cy="561109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>
            <a:lvl1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2870" algn="ctr">
              <a:lnSpc>
                <a:spcPct val="90000"/>
              </a:lnSpc>
              <a:buClr>
                <a:schemeClr val="tx1">
                  <a:shade val="95000"/>
                </a:schemeClr>
              </a:buClr>
              <a:defRPr/>
            </a:pPr>
            <a:r>
              <a:rPr lang="ru-RU" sz="1600" b="1" u="sng" kern="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АООП</a:t>
            </a:r>
            <a:r>
              <a:rPr lang="ru-RU" sz="1500" b="1" u="sng" kern="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102394" fontAlgn="t">
              <a:lnSpc>
                <a:spcPct val="90000"/>
              </a:lnSpc>
            </a:pPr>
            <a:endParaRPr lang="ru-RU" kern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2394" fontAlgn="t">
              <a:lnSpc>
                <a:spcPct val="90000"/>
              </a:lnSpc>
            </a:pPr>
            <a:r>
              <a:rPr lang="ru-RU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Речь и альтернативная коммуникация</a:t>
            </a:r>
          </a:p>
          <a:p>
            <a:pPr marL="102394" fontAlgn="t">
              <a:lnSpc>
                <a:spcPct val="90000"/>
              </a:lnSpc>
            </a:pPr>
            <a:r>
              <a:rPr lang="ru-RU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Математические представления</a:t>
            </a:r>
          </a:p>
          <a:p>
            <a:pPr marL="102394" fontAlgn="t">
              <a:lnSpc>
                <a:spcPct val="90000"/>
              </a:lnSpc>
            </a:pPr>
            <a:r>
              <a:rPr lang="ru-RU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Окружающий природный мир</a:t>
            </a:r>
          </a:p>
          <a:p>
            <a:pPr marL="102394" fontAlgn="t">
              <a:lnSpc>
                <a:spcPct val="90000"/>
              </a:lnSpc>
            </a:pPr>
            <a:r>
              <a:rPr lang="ru-RU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Человек</a:t>
            </a:r>
          </a:p>
          <a:p>
            <a:pPr marL="102394" fontAlgn="t">
              <a:lnSpc>
                <a:spcPct val="90000"/>
              </a:lnSpc>
            </a:pPr>
            <a:endParaRPr lang="ru-RU" kern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2394" fontAlgn="t">
              <a:lnSpc>
                <a:spcPct val="90000"/>
              </a:lnSpc>
            </a:pPr>
            <a:r>
              <a:rPr lang="ru-RU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Домоводство</a:t>
            </a:r>
          </a:p>
          <a:p>
            <a:pPr marL="102394" fontAlgn="t">
              <a:lnSpc>
                <a:spcPct val="90000"/>
              </a:lnSpc>
            </a:pPr>
            <a:r>
              <a:rPr lang="ru-RU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Окружающий социальный мир</a:t>
            </a:r>
          </a:p>
          <a:p>
            <a:pPr marL="102394" fontAlgn="t">
              <a:lnSpc>
                <a:spcPct val="90000"/>
              </a:lnSpc>
            </a:pPr>
            <a:endParaRPr lang="ru-RU" kern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2394" fontAlgn="t">
              <a:lnSpc>
                <a:spcPct val="90000"/>
              </a:lnSpc>
            </a:pPr>
            <a:r>
              <a:rPr lang="ru-RU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Музыка и движение</a:t>
            </a:r>
          </a:p>
          <a:p>
            <a:pPr marL="102394" fontAlgn="t">
              <a:lnSpc>
                <a:spcPct val="90000"/>
              </a:lnSpc>
            </a:pPr>
            <a:endParaRPr lang="ru-RU" kern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2394" fontAlgn="t">
              <a:lnSpc>
                <a:spcPct val="90000"/>
              </a:lnSpc>
            </a:pPr>
            <a:r>
              <a:rPr lang="ru-RU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Изобразительная деятельность</a:t>
            </a:r>
          </a:p>
          <a:p>
            <a:pPr marL="102394" fontAlgn="t">
              <a:lnSpc>
                <a:spcPct val="90000"/>
              </a:lnSpc>
            </a:pPr>
            <a:r>
              <a:rPr lang="ru-RU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 Адаптивная физкультура</a:t>
            </a:r>
          </a:p>
          <a:p>
            <a:pPr marL="102394" fontAlgn="t">
              <a:lnSpc>
                <a:spcPct val="90000"/>
              </a:lnSpc>
            </a:pPr>
            <a:r>
              <a:rPr lang="ru-RU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 Профильный труд</a:t>
            </a:r>
          </a:p>
          <a:p>
            <a:pPr marL="102870">
              <a:lnSpc>
                <a:spcPct val="90000"/>
              </a:lnSpc>
              <a:defRPr/>
            </a:pPr>
            <a:endParaRPr lang="ru-RU" kern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2870">
              <a:lnSpc>
                <a:spcPct val="90000"/>
              </a:lnSpc>
              <a:defRPr/>
            </a:pPr>
            <a:r>
              <a:rPr lang="ru-RU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Коррекционные курсы:</a:t>
            </a:r>
          </a:p>
          <a:p>
            <a:pPr marL="102870">
              <a:lnSpc>
                <a:spcPct val="90000"/>
              </a:lnSpc>
              <a:buClr>
                <a:schemeClr val="tx1">
                  <a:shade val="95000"/>
                </a:schemeClr>
              </a:buClr>
              <a:defRPr/>
            </a:pPr>
            <a:r>
              <a:rPr lang="ru-RU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Альтернативная  коммуникация;</a:t>
            </a:r>
          </a:p>
          <a:p>
            <a:pPr marL="102870">
              <a:lnSpc>
                <a:spcPct val="90000"/>
              </a:lnSpc>
              <a:defRPr/>
            </a:pPr>
            <a:r>
              <a:rPr lang="ru-RU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Сенсорное развитие;</a:t>
            </a:r>
          </a:p>
          <a:p>
            <a:pPr marL="102870">
              <a:lnSpc>
                <a:spcPct val="90000"/>
              </a:lnSpc>
              <a:defRPr/>
            </a:pPr>
            <a:r>
              <a:rPr lang="ru-RU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Предметно-практические действия;</a:t>
            </a:r>
          </a:p>
          <a:p>
            <a:pPr marL="102870">
              <a:lnSpc>
                <a:spcPct val="90000"/>
              </a:lnSpc>
              <a:defRPr/>
            </a:pPr>
            <a:r>
              <a:rPr lang="ru-RU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Двигательное развитие</a:t>
            </a:r>
          </a:p>
          <a:p>
            <a:pPr marL="102870">
              <a:lnSpc>
                <a:spcPct val="90000"/>
              </a:lnSpc>
              <a:defRPr/>
            </a:pPr>
            <a:endParaRPr lang="ru-RU" kern="0" dirty="0" smtClean="0">
              <a:solidFill>
                <a:srgbClr val="002060"/>
              </a:solidFill>
            </a:endParaRPr>
          </a:p>
          <a:p>
            <a:pPr marL="102870">
              <a:lnSpc>
                <a:spcPct val="90000"/>
              </a:lnSpc>
              <a:buClr>
                <a:schemeClr val="tx1">
                  <a:shade val="95000"/>
                </a:schemeClr>
              </a:buClr>
              <a:defRPr/>
            </a:pPr>
            <a:endParaRPr lang="ru-RU" kern="0" dirty="0">
              <a:solidFill>
                <a:srgbClr val="002060"/>
              </a:solidFill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6494179" y="1463212"/>
            <a:ext cx="521651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одержимое 4"/>
          <p:cNvSpPr txBox="1">
            <a:spLocks/>
          </p:cNvSpPr>
          <p:nvPr/>
        </p:nvSpPr>
        <p:spPr>
          <a:xfrm>
            <a:off x="6958688" y="734489"/>
            <a:ext cx="4059381" cy="551902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>
            <a:lvl1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2870" algn="ctr">
              <a:lnSpc>
                <a:spcPct val="90000"/>
              </a:lnSpc>
              <a:buClr>
                <a:schemeClr val="tx1">
                  <a:shade val="95000"/>
                </a:schemeClr>
              </a:buClr>
              <a:defRPr/>
            </a:pPr>
            <a:r>
              <a:rPr lang="ru-RU" sz="1600" b="1" u="sng" kern="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СИПР</a:t>
            </a:r>
            <a:r>
              <a:rPr lang="ru-RU" sz="1500" b="1" u="sng" kern="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500" b="1" u="sng" kern="0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2394" fontAlgn="t">
              <a:lnSpc>
                <a:spcPct val="90000"/>
              </a:lnSpc>
            </a:pPr>
            <a:endParaRPr lang="ru-RU" kern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2394" fontAlgn="t">
              <a:lnSpc>
                <a:spcPct val="90000"/>
              </a:lnSpc>
            </a:pPr>
            <a:endParaRPr lang="ru-RU" kern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2394" fontAlgn="t">
              <a:lnSpc>
                <a:spcPct val="90000"/>
              </a:lnSpc>
            </a:pPr>
            <a:r>
              <a:rPr lang="ru-RU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Речь и альтернативная коммуникация</a:t>
            </a:r>
          </a:p>
          <a:p>
            <a:pPr marL="102870">
              <a:lnSpc>
                <a:spcPct val="90000"/>
              </a:lnSpc>
              <a:defRPr/>
            </a:pPr>
            <a:endParaRPr lang="ru-RU" kern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2870">
              <a:lnSpc>
                <a:spcPct val="90000"/>
              </a:lnSpc>
              <a:buClr>
                <a:schemeClr val="tx1">
                  <a:shade val="95000"/>
                </a:schemeClr>
              </a:buClr>
              <a:defRPr/>
            </a:pPr>
            <a:endParaRPr lang="ru-RU" kern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2870">
              <a:lnSpc>
                <a:spcPct val="90000"/>
              </a:lnSpc>
              <a:buClr>
                <a:schemeClr val="tx1">
                  <a:shade val="95000"/>
                </a:schemeClr>
              </a:buClr>
              <a:defRPr/>
            </a:pPr>
            <a:endParaRPr lang="ru-RU" kern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2870">
              <a:lnSpc>
                <a:spcPct val="90000"/>
              </a:lnSpc>
              <a:buClr>
                <a:schemeClr val="tx1">
                  <a:shade val="95000"/>
                </a:schemeClr>
              </a:buClr>
              <a:defRPr/>
            </a:pPr>
            <a:r>
              <a:rPr lang="ru-RU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</a:t>
            </a:r>
          </a:p>
          <a:p>
            <a:pPr marL="102870">
              <a:lnSpc>
                <a:spcPct val="90000"/>
              </a:lnSpc>
              <a:buClr>
                <a:schemeClr val="tx1">
                  <a:shade val="95000"/>
                </a:schemeClr>
              </a:buClr>
              <a:defRPr/>
            </a:pPr>
            <a:endParaRPr lang="ru-RU" kern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2870">
              <a:lnSpc>
                <a:spcPct val="90000"/>
              </a:lnSpc>
              <a:buClr>
                <a:schemeClr val="tx1">
                  <a:shade val="95000"/>
                </a:schemeClr>
              </a:buClr>
              <a:defRPr/>
            </a:pPr>
            <a:endParaRPr lang="ru-RU" kern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2870">
              <a:lnSpc>
                <a:spcPct val="90000"/>
              </a:lnSpc>
              <a:buClr>
                <a:schemeClr val="tx1">
                  <a:shade val="95000"/>
                </a:schemeClr>
              </a:buClr>
              <a:defRPr/>
            </a:pPr>
            <a:endParaRPr lang="ru-RU" kern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2870">
              <a:lnSpc>
                <a:spcPct val="90000"/>
              </a:lnSpc>
              <a:buClr>
                <a:schemeClr val="tx1">
                  <a:shade val="95000"/>
                </a:schemeClr>
              </a:buClr>
              <a:defRPr/>
            </a:pPr>
            <a:endParaRPr lang="ru-RU" kern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2870">
              <a:lnSpc>
                <a:spcPct val="90000"/>
              </a:lnSpc>
              <a:buClr>
                <a:schemeClr val="tx1">
                  <a:shade val="95000"/>
                </a:schemeClr>
              </a:buClr>
              <a:defRPr/>
            </a:pPr>
            <a:endParaRPr lang="ru-RU" kern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2870">
              <a:lnSpc>
                <a:spcPct val="90000"/>
              </a:lnSpc>
              <a:buClr>
                <a:schemeClr val="tx1">
                  <a:shade val="95000"/>
                </a:schemeClr>
              </a:buClr>
              <a:defRPr/>
            </a:pPr>
            <a:r>
              <a:rPr lang="ru-RU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Музыка и движение</a:t>
            </a:r>
          </a:p>
          <a:p>
            <a:pPr marL="102870">
              <a:lnSpc>
                <a:spcPct val="90000"/>
              </a:lnSpc>
              <a:buClr>
                <a:schemeClr val="tx1">
                  <a:shade val="95000"/>
                </a:schemeClr>
              </a:buClr>
              <a:defRPr/>
            </a:pPr>
            <a:r>
              <a:rPr lang="ru-RU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Изобразительная деятельность</a:t>
            </a:r>
          </a:p>
          <a:p>
            <a:pPr marL="102870">
              <a:lnSpc>
                <a:spcPct val="90000"/>
              </a:lnSpc>
              <a:buClr>
                <a:schemeClr val="tx1">
                  <a:shade val="95000"/>
                </a:schemeClr>
              </a:buClr>
              <a:defRPr/>
            </a:pPr>
            <a:endParaRPr lang="ru-RU" kern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2870">
              <a:lnSpc>
                <a:spcPct val="90000"/>
              </a:lnSpc>
              <a:buClr>
                <a:schemeClr val="tx1">
                  <a:shade val="95000"/>
                </a:schemeClr>
              </a:buClr>
              <a:defRPr/>
            </a:pPr>
            <a:r>
              <a:rPr lang="ru-RU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Коррекционные курсы:</a:t>
            </a:r>
          </a:p>
          <a:p>
            <a:pPr marL="102870">
              <a:lnSpc>
                <a:spcPct val="90000"/>
              </a:lnSpc>
              <a:buClr>
                <a:schemeClr val="tx1">
                  <a:shade val="95000"/>
                </a:schemeClr>
              </a:buClr>
              <a:defRPr/>
            </a:pPr>
            <a:r>
              <a:rPr lang="ru-RU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Альтернативна коммуникация; </a:t>
            </a:r>
          </a:p>
          <a:p>
            <a:pPr marL="102870">
              <a:lnSpc>
                <a:spcPct val="90000"/>
              </a:lnSpc>
              <a:buClr>
                <a:schemeClr val="tx1">
                  <a:shade val="95000"/>
                </a:schemeClr>
              </a:buClr>
              <a:defRPr/>
            </a:pPr>
            <a:r>
              <a:rPr lang="ru-RU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Сенсорное развитие;</a:t>
            </a:r>
          </a:p>
          <a:p>
            <a:pPr marL="102870">
              <a:lnSpc>
                <a:spcPct val="90000"/>
              </a:lnSpc>
              <a:buClr>
                <a:schemeClr val="tx1">
                  <a:shade val="95000"/>
                </a:schemeClr>
              </a:buClr>
              <a:defRPr/>
            </a:pPr>
            <a:r>
              <a:rPr lang="ru-RU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Предметно-практические действия;</a:t>
            </a:r>
          </a:p>
          <a:p>
            <a:pPr marL="102870">
              <a:lnSpc>
                <a:spcPct val="90000"/>
              </a:lnSpc>
              <a:buClr>
                <a:schemeClr val="tx1">
                  <a:shade val="95000"/>
                </a:schemeClr>
              </a:buClr>
              <a:defRPr/>
            </a:pPr>
            <a:r>
              <a:rPr lang="ru-RU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Двигательное развитие</a:t>
            </a:r>
          </a:p>
          <a:p>
            <a:pPr marL="102870">
              <a:lnSpc>
                <a:spcPct val="90000"/>
              </a:lnSpc>
              <a:buClr>
                <a:schemeClr val="tx1">
                  <a:shade val="95000"/>
                </a:schemeClr>
              </a:buClr>
              <a:defRPr/>
            </a:pPr>
            <a:endParaRPr lang="ru-RU" kern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2870">
              <a:lnSpc>
                <a:spcPct val="90000"/>
              </a:lnSpc>
              <a:buClr>
                <a:schemeClr val="tx1">
                  <a:shade val="95000"/>
                </a:schemeClr>
              </a:buClr>
              <a:defRPr/>
            </a:pPr>
            <a:endParaRPr lang="ru-RU" sz="2000" kern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трелка вправо 11"/>
          <p:cNvSpPr/>
          <p:nvPr/>
        </p:nvSpPr>
        <p:spPr>
          <a:xfrm>
            <a:off x="6461936" y="2564352"/>
            <a:ext cx="505177" cy="3254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>
            <a:off x="6438623" y="3892888"/>
            <a:ext cx="494863" cy="3033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 flipV="1">
            <a:off x="6467092" y="4789999"/>
            <a:ext cx="494863" cy="413940"/>
          </a:xfrm>
          <a:prstGeom prst="rightArrow">
            <a:avLst>
              <a:gd name="adj1" fmla="val 50000"/>
              <a:gd name="adj2" fmla="val 5877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>
            <a:off x="6445535" y="4181395"/>
            <a:ext cx="494863" cy="3033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>
            <a:off x="6457558" y="5639524"/>
            <a:ext cx="482840" cy="456925"/>
          </a:xfrm>
          <a:prstGeom prst="rightArrow">
            <a:avLst>
              <a:gd name="adj1" fmla="val 50000"/>
              <a:gd name="adj2" fmla="val 5573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6778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400"/>
                            </p:stCondLst>
                            <p:childTnLst>
                              <p:par>
                                <p:cTn id="1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30" decel="100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0" accel="100000" fill="hold">
                                          <p:stCondLst>
                                            <p:cond delay="63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100"/>
                            </p:stCondLst>
                            <p:childTnLst>
                              <p:par>
                                <p:cTn id="2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30" decel="100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0" accel="100000" fill="hold">
                                          <p:stCondLst>
                                            <p:cond delay="63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800"/>
                            </p:stCondLst>
                            <p:childTnLst>
                              <p:par>
                                <p:cTn id="33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30" decel="100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0" accel="100000" fill="hold">
                                          <p:stCondLst>
                                            <p:cond delay="63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7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30" decel="100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0" accel="100000" fill="hold">
                                          <p:stCondLst>
                                            <p:cond delay="63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200"/>
                            </p:stCondLst>
                            <p:childTnLst>
                              <p:par>
                                <p:cTn id="47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7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30" decel="100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0" accel="100000" fill="hold">
                                          <p:stCondLst>
                                            <p:cond delay="63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900"/>
                            </p:stCondLst>
                            <p:childTnLst>
                              <p:par>
                                <p:cTn id="54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7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30" decel="100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0" accel="100000" fill="hold">
                                          <p:stCondLst>
                                            <p:cond delay="63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600"/>
                            </p:stCondLst>
                            <p:childTnLst>
                              <p:par>
                                <p:cTn id="6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7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30" decel="100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70" accel="100000" fill="hold">
                                          <p:stCondLst>
                                            <p:cond delay="63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300"/>
                            </p:stCondLst>
                            <p:childTnLst>
                              <p:par>
                                <p:cTn id="68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7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7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30" decel="1000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70" accel="100000" fill="hold">
                                          <p:stCondLst>
                                            <p:cond delay="63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7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700" fill="hold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30" decel="100000" fill="hold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70" accel="100000" fill="hold">
                                          <p:stCondLst>
                                            <p:cond delay="63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700"/>
                            </p:stCondLst>
                            <p:childTnLst>
                              <p:par>
                                <p:cTn id="8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700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700" fill="hold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30" decel="100000" fill="hold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70" accel="100000" fill="hold">
                                          <p:stCondLst>
                                            <p:cond delay="63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400"/>
                            </p:stCondLst>
                            <p:childTnLst>
                              <p:par>
                                <p:cTn id="8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700"/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700" fill="hold"/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30" decel="100000" fill="hold"/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70" accel="100000" fill="hold">
                                          <p:stCondLst>
                                            <p:cond delay="63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9100"/>
                            </p:stCondLst>
                            <p:childTnLst>
                              <p:par>
                                <p:cTn id="9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700"/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700" fill="hold"/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30" decel="100000" fill="hold"/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70" accel="100000" fill="hold">
                                          <p:stCondLst>
                                            <p:cond delay="63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9800"/>
                            </p:stCondLst>
                            <p:childTnLst>
                              <p:par>
                                <p:cTn id="103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700"/>
                                        <p:tgtEl>
                                          <p:spTgt spid="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700" fill="hold"/>
                                        <p:tgtEl>
                                          <p:spTgt spid="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30" decel="100000" fill="hold"/>
                                        <p:tgtEl>
                                          <p:spTgt spid="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70" accel="100000" fill="hold">
                                          <p:stCondLst>
                                            <p:cond delay="63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0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700"/>
                                        <p:tgtEl>
                                          <p:spTgt spid="6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700" fill="hold"/>
                                        <p:tgtEl>
                                          <p:spTgt spid="6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630" decel="100000" fill="hold"/>
                                        <p:tgtEl>
                                          <p:spTgt spid="6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70" accel="100000" fill="hold">
                                          <p:stCondLst>
                                            <p:cond delay="63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1200"/>
                            </p:stCondLst>
                            <p:childTnLst>
                              <p:par>
                                <p:cTn id="117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700"/>
                                        <p:tgtEl>
                                          <p:spTgt spid="6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700" fill="hold"/>
                                        <p:tgtEl>
                                          <p:spTgt spid="6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30" decel="100000" fill="hold"/>
                                        <p:tgtEl>
                                          <p:spTgt spid="6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70" accel="100000" fill="hold">
                                          <p:stCondLst>
                                            <p:cond delay="63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1900"/>
                            </p:stCondLst>
                            <p:childTnLst>
                              <p:par>
                                <p:cTn id="12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7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7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7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7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2600"/>
                            </p:stCondLst>
                            <p:childTnLst>
                              <p:par>
                                <p:cTn id="13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7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7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7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7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3300"/>
                            </p:stCondLst>
                            <p:childTnLst>
                              <p:par>
                                <p:cTn id="138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7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7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630" decel="100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70" accel="100000" fill="hold">
                                          <p:stCondLst>
                                            <p:cond delay="63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4000"/>
                            </p:stCondLst>
                            <p:childTnLst>
                              <p:par>
                                <p:cTn id="14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7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7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630" decel="1000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70" accel="100000" fill="hold">
                                          <p:stCondLst>
                                            <p:cond delay="63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4700"/>
                            </p:stCondLst>
                            <p:childTnLst>
                              <p:par>
                                <p:cTn id="15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700"/>
                                        <p:tgtEl>
                                          <p:spTgt spid="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700" fill="hold"/>
                                        <p:tgtEl>
                                          <p:spTgt spid="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630" decel="100000" fill="hold"/>
                                        <p:tgtEl>
                                          <p:spTgt spid="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70" accel="100000" fill="hold">
                                          <p:stCondLst>
                                            <p:cond delay="63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15400"/>
                            </p:stCondLst>
                            <p:childTnLst>
                              <p:par>
                                <p:cTn id="15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700"/>
                                        <p:tgtEl>
                                          <p:spTgt spid="1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700" fill="hold"/>
                                        <p:tgtEl>
                                          <p:spTgt spid="1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630" decel="100000" fill="hold"/>
                                        <p:tgtEl>
                                          <p:spTgt spid="1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70" accel="100000" fill="hold">
                                          <p:stCondLst>
                                            <p:cond delay="63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6100"/>
                            </p:stCondLst>
                            <p:childTnLst>
                              <p:par>
                                <p:cTn id="16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700"/>
                                        <p:tgtEl>
                                          <p:spTgt spid="1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700" fill="hold"/>
                                        <p:tgtEl>
                                          <p:spTgt spid="1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630" decel="100000" fill="hold"/>
                                        <p:tgtEl>
                                          <p:spTgt spid="1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70" accel="100000" fill="hold">
                                          <p:stCondLst>
                                            <p:cond delay="63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16800"/>
                            </p:stCondLst>
                            <p:childTnLst>
                              <p:par>
                                <p:cTn id="173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700"/>
                                        <p:tgtEl>
                                          <p:spTgt spid="1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700" fill="hold"/>
                                        <p:tgtEl>
                                          <p:spTgt spid="1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630" decel="100000" fill="hold"/>
                                        <p:tgtEl>
                                          <p:spTgt spid="1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70" accel="100000" fill="hold">
                                          <p:stCondLst>
                                            <p:cond delay="63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17500"/>
                            </p:stCondLst>
                            <p:childTnLst>
                              <p:par>
                                <p:cTn id="180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700"/>
                                        <p:tgtEl>
                                          <p:spTgt spid="11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700" fill="hold"/>
                                        <p:tgtEl>
                                          <p:spTgt spid="11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630" decel="100000" fill="hold"/>
                                        <p:tgtEl>
                                          <p:spTgt spid="11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70" accel="100000" fill="hold">
                                          <p:stCondLst>
                                            <p:cond delay="63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18200"/>
                            </p:stCondLst>
                            <p:childTnLst>
                              <p:par>
                                <p:cTn id="187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700"/>
                                        <p:tgtEl>
                                          <p:spTgt spid="11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700" fill="hold"/>
                                        <p:tgtEl>
                                          <p:spTgt spid="11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630" decel="100000" fill="hold"/>
                                        <p:tgtEl>
                                          <p:spTgt spid="11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70" accel="100000" fill="hold">
                                          <p:stCondLst>
                                            <p:cond delay="63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18900"/>
                            </p:stCondLst>
                            <p:childTnLst>
                              <p:par>
                                <p:cTn id="194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700"/>
                                        <p:tgtEl>
                                          <p:spTgt spid="11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7" dur="700" fill="hold"/>
                                        <p:tgtEl>
                                          <p:spTgt spid="11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630" decel="100000" fill="hold"/>
                                        <p:tgtEl>
                                          <p:spTgt spid="11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70" accel="100000" fill="hold">
                                          <p:stCondLst>
                                            <p:cond delay="63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  <p:bldP spid="11" grpId="0" build="p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PlaceHolder 1"/>
          <p:cNvSpPr>
            <a:spLocks noGrp="1"/>
          </p:cNvSpPr>
          <p:nvPr>
            <p:ph type="title" idx="4294967295"/>
          </p:nvPr>
        </p:nvSpPr>
        <p:spPr>
          <a:xfrm>
            <a:off x="2424544" y="190080"/>
            <a:ext cx="8640415" cy="7959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indent="0">
              <a:lnSpc>
                <a:spcPct val="100000"/>
              </a:lnSpc>
              <a:buNone/>
            </a:pPr>
            <a:r>
              <a:rPr lang="ru-RU" sz="4000" b="1" strike="noStrike" spc="-1" dirty="0">
                <a:solidFill>
                  <a:srgbClr val="C00000"/>
                </a:solidFill>
                <a:latin typeface="Century Gothic"/>
              </a:rPr>
              <a:t> </a:t>
            </a:r>
            <a:endParaRPr lang="ru-RU" sz="4000" b="0" strike="noStrike" spc="-1" dirty="0">
              <a:solidFill>
                <a:srgbClr val="000000"/>
              </a:solidFill>
              <a:latin typeface="Century Gothic"/>
            </a:endParaRPr>
          </a:p>
        </p:txBody>
      </p:sp>
      <p:pic>
        <p:nvPicPr>
          <p:cNvPr id="322" name="Рисунок 6"/>
          <p:cNvPicPr/>
          <p:nvPr/>
        </p:nvPicPr>
        <p:blipFill>
          <a:blip r:embed="rId2"/>
          <a:stretch>
            <a:fillRect/>
          </a:stretch>
        </p:blipFill>
        <p:spPr>
          <a:xfrm>
            <a:off x="78693" y="5106391"/>
            <a:ext cx="1868859" cy="1751609"/>
          </a:xfrm>
          <a:prstGeom prst="rect">
            <a:avLst/>
          </a:prstGeom>
          <a:ln w="0">
            <a:noFill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674" y="0"/>
            <a:ext cx="1430146" cy="1531917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228109" y="3589334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algn="ctr">
              <a:spcBef>
                <a:spcPts val="449"/>
              </a:spcBef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78727" y="986040"/>
            <a:ext cx="59851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24545" y="2108639"/>
            <a:ext cx="77446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2870" lvl="0" algn="ctr">
              <a:spcBef>
                <a:spcPct val="20000"/>
              </a:spcBef>
            </a:pP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64185073"/>
              </p:ext>
            </p:extLst>
          </p:nvPr>
        </p:nvGraphicFramePr>
        <p:xfrm>
          <a:off x="2373642" y="1042154"/>
          <a:ext cx="9192923" cy="5619904"/>
        </p:xfrm>
        <a:graphic>
          <a:graphicData uri="http://schemas.openxmlformats.org/drawingml/2006/table">
            <a:tbl>
              <a:tblPr firstRow="1" bandRow="1"/>
              <a:tblGrid>
                <a:gridCol w="26327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0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07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507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969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8951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0209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05226">
                <a:tc rowSpan="2">
                  <a:txBody>
                    <a:bodyPr/>
                    <a:lstStyle>
                      <a:lvl1pPr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00" dirty="0">
                          <a:latin typeface="Times New Roman"/>
                          <a:ea typeface="Arial Unicode MS"/>
                          <a:cs typeface="Mangal"/>
                        </a:rPr>
                        <a:t>Учебный</a:t>
                      </a:r>
                      <a:r>
                        <a:rPr lang="ru-RU" sz="1200" b="1" kern="100" baseline="0" dirty="0">
                          <a:latin typeface="Times New Roman"/>
                          <a:ea typeface="Arial Unicode MS"/>
                          <a:cs typeface="Mangal"/>
                        </a:rPr>
                        <a:t> п</a:t>
                      </a:r>
                      <a:r>
                        <a:rPr lang="ru-RU" sz="1200" b="1" kern="100" dirty="0">
                          <a:latin typeface="Times New Roman"/>
                          <a:ea typeface="Arial Unicode MS"/>
                          <a:cs typeface="Mangal"/>
                        </a:rPr>
                        <a:t>редмет, коррекционный курс</a:t>
                      </a:r>
                      <a:endParaRPr lang="ru-RU" sz="1200" kern="100" dirty="0">
                        <a:latin typeface="Arial"/>
                        <a:ea typeface="Arial Unicode MS"/>
                        <a:cs typeface="Mangal"/>
                      </a:endParaRPr>
                    </a:p>
                  </a:txBody>
                  <a:tcPr marL="26194" marR="26194" marT="26194" marB="2619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50000"/>
                      </a:srgbClr>
                    </a:solidFill>
                  </a:tcPr>
                </a:tc>
                <a:tc rowSpan="2">
                  <a:txBody>
                    <a:bodyPr/>
                    <a:lstStyle>
                      <a:lvl1pPr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00" dirty="0">
                          <a:latin typeface="Times New Roman"/>
                          <a:ea typeface="Arial Unicode MS"/>
                          <a:cs typeface="Mangal"/>
                        </a:rPr>
                        <a:t>Групповые занятия</a:t>
                      </a:r>
                      <a:endParaRPr lang="ru-RU" sz="1200" kern="100" dirty="0">
                        <a:latin typeface="Arial"/>
                        <a:ea typeface="Arial Unicode MS"/>
                        <a:cs typeface="Mangal"/>
                      </a:endParaRPr>
                    </a:p>
                  </a:txBody>
                  <a:tcPr marL="26194" marR="26194" marT="26194" marB="2619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50000"/>
                      </a:srgbClr>
                    </a:solidFill>
                  </a:tcPr>
                </a:tc>
                <a:tc gridSpan="5">
                  <a:txBody>
                    <a:bodyPr/>
                    <a:lstStyle>
                      <a:lvl1pPr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00" dirty="0">
                          <a:latin typeface="Times New Roman"/>
                          <a:ea typeface="Arial Unicode MS"/>
                          <a:cs typeface="Mangal"/>
                        </a:rPr>
                        <a:t>Индивидуальные занятия  </a:t>
                      </a:r>
                      <a:endParaRPr lang="ru-RU" sz="1200" kern="100" dirty="0">
                        <a:latin typeface="Arial"/>
                        <a:ea typeface="Arial Unicode MS"/>
                        <a:cs typeface="Mangal"/>
                      </a:endParaRPr>
                    </a:p>
                  </a:txBody>
                  <a:tcPr marL="26194" marR="26194" marT="26194" marB="2619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95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00" dirty="0">
                          <a:latin typeface="Times New Roman"/>
                          <a:ea typeface="Arial Unicode MS"/>
                          <a:cs typeface="Mangal"/>
                        </a:rPr>
                        <a:t>учитель </a:t>
                      </a:r>
                      <a:endParaRPr lang="ru-RU" sz="1200" kern="100" dirty="0">
                        <a:latin typeface="Arial"/>
                        <a:ea typeface="Arial Unicode MS"/>
                        <a:cs typeface="Mangal"/>
                      </a:endParaRPr>
                    </a:p>
                  </a:txBody>
                  <a:tcPr marL="26194" marR="26194" marT="26194" marB="26194">
                    <a:lnL w="381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00" dirty="0">
                          <a:latin typeface="Times New Roman"/>
                          <a:ea typeface="Arial Unicode MS"/>
                          <a:cs typeface="Mangal"/>
                        </a:rPr>
                        <a:t>учитель-</a:t>
                      </a:r>
                      <a:r>
                        <a:rPr lang="ru-RU" sz="1200" b="1" kern="100" dirty="0" err="1">
                          <a:latin typeface="Times New Roman"/>
                          <a:ea typeface="Arial Unicode MS"/>
                          <a:cs typeface="Mangal"/>
                        </a:rPr>
                        <a:t>деф</a:t>
                      </a:r>
                      <a:r>
                        <a:rPr lang="ru-RU" sz="1200" b="1" kern="100" dirty="0">
                          <a:latin typeface="Times New Roman"/>
                          <a:ea typeface="Arial Unicode MS"/>
                          <a:cs typeface="Mangal"/>
                        </a:rPr>
                        <a:t>-лог</a:t>
                      </a:r>
                      <a:endParaRPr lang="ru-RU" sz="1200" kern="100" dirty="0">
                        <a:latin typeface="Arial"/>
                        <a:ea typeface="Arial Unicode MS"/>
                        <a:cs typeface="Mangal"/>
                      </a:endParaRPr>
                    </a:p>
                  </a:txBody>
                  <a:tcPr marL="26194" marR="26194" marT="26194" marB="2619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00" dirty="0">
                          <a:latin typeface="Times New Roman"/>
                          <a:ea typeface="Arial Unicode MS"/>
                          <a:cs typeface="Mangal"/>
                        </a:rPr>
                        <a:t>учитель-логопед</a:t>
                      </a:r>
                      <a:endParaRPr lang="ru-RU" sz="1200" kern="100" dirty="0">
                        <a:latin typeface="Arial"/>
                        <a:ea typeface="Arial Unicode MS"/>
                        <a:cs typeface="Mangal"/>
                      </a:endParaRPr>
                    </a:p>
                  </a:txBody>
                  <a:tcPr marL="26194" marR="26194" marT="26194" marB="2619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00" dirty="0">
                          <a:latin typeface="Times New Roman"/>
                          <a:ea typeface="Arial Unicode MS"/>
                          <a:cs typeface="Mangal"/>
                        </a:rPr>
                        <a:t>учитель </a:t>
                      </a:r>
                      <a:endParaRPr lang="ru-RU" sz="1200" kern="100" dirty="0">
                        <a:latin typeface="Arial"/>
                        <a:ea typeface="Arial Unicode MS"/>
                        <a:cs typeface="Mangal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00" dirty="0" err="1">
                          <a:latin typeface="Times New Roman"/>
                          <a:ea typeface="Arial Unicode MS"/>
                          <a:cs typeface="Mangal"/>
                        </a:rPr>
                        <a:t>физ-ры</a:t>
                      </a:r>
                      <a:r>
                        <a:rPr lang="ru-RU" sz="1200" b="1" kern="100" dirty="0">
                          <a:latin typeface="Times New Roman"/>
                          <a:ea typeface="Arial Unicode MS"/>
                          <a:cs typeface="Mangal"/>
                        </a:rPr>
                        <a:t>/АФВ</a:t>
                      </a:r>
                      <a:endParaRPr lang="ru-RU" sz="1200" kern="100" dirty="0">
                        <a:latin typeface="Arial"/>
                        <a:ea typeface="Arial Unicode MS"/>
                        <a:cs typeface="Mangal"/>
                      </a:endParaRPr>
                    </a:p>
                  </a:txBody>
                  <a:tcPr marL="26194" marR="26194" marT="26194" marB="2619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00" dirty="0">
                          <a:latin typeface="Times New Roman"/>
                          <a:ea typeface="Arial Unicode MS"/>
                          <a:cs typeface="Mangal"/>
                        </a:rPr>
                        <a:t>учитель музыки</a:t>
                      </a:r>
                      <a:endParaRPr lang="ru-RU" sz="1200" kern="100" dirty="0">
                        <a:latin typeface="Arial"/>
                        <a:ea typeface="Arial Unicode MS"/>
                        <a:cs typeface="Mangal"/>
                      </a:endParaRPr>
                    </a:p>
                  </a:txBody>
                  <a:tcPr marL="26194" marR="26194" marT="26194" marB="2619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1037">
                <a:tc>
                  <a:txBody>
                    <a:bodyPr/>
                    <a:lstStyle>
                      <a:lvl1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 dirty="0">
                          <a:latin typeface="Times New Roman"/>
                          <a:ea typeface="Arial Unicode MS"/>
                          <a:cs typeface="Mangal"/>
                        </a:rPr>
                        <a:t>Речь и альтерн</a:t>
                      </a:r>
                      <a:r>
                        <a:rPr lang="ru-RU" sz="1400" kern="100" baseline="0" dirty="0">
                          <a:latin typeface="Times New Roman"/>
                          <a:ea typeface="Arial Unicode MS"/>
                          <a:cs typeface="Mangal"/>
                        </a:rPr>
                        <a:t>ативная </a:t>
                      </a:r>
                      <a:r>
                        <a:rPr lang="ru-RU" sz="1400" kern="100" dirty="0">
                          <a:latin typeface="Times New Roman"/>
                          <a:ea typeface="Arial Unicode MS"/>
                          <a:cs typeface="Mangal"/>
                        </a:rPr>
                        <a:t>коммуникация</a:t>
                      </a:r>
                      <a:endParaRPr lang="ru-RU" sz="1400" kern="100" dirty="0">
                        <a:latin typeface="Arial"/>
                        <a:ea typeface="Arial Unicode MS"/>
                        <a:cs typeface="Mangal"/>
                      </a:endParaRPr>
                    </a:p>
                  </a:txBody>
                  <a:tcPr marL="26194" marR="26194" marT="26194" marB="2619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 dirty="0">
                          <a:latin typeface="Times New Roman"/>
                          <a:ea typeface="Arial Unicode MS"/>
                          <a:cs typeface="Mangal"/>
                        </a:rPr>
                        <a:t>3</a:t>
                      </a:r>
                    </a:p>
                  </a:txBody>
                  <a:tcPr marL="26194" marR="26194" marT="26194" marB="2619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kern="100" dirty="0">
                        <a:latin typeface="Arial"/>
                        <a:ea typeface="Arial Unicode MS"/>
                        <a:cs typeface="Mangal"/>
                      </a:endParaRPr>
                    </a:p>
                  </a:txBody>
                  <a:tcPr marL="26194" marR="26194" marT="26194" marB="2619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kern="100" dirty="0">
                        <a:latin typeface="Times New Roman"/>
                        <a:ea typeface="Arial Unicode MS"/>
                        <a:cs typeface="Mangal"/>
                      </a:endParaRPr>
                    </a:p>
                  </a:txBody>
                  <a:tcPr marL="26194" marR="26194" marT="26194" marB="2619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kern="100">
                        <a:latin typeface="Times New Roman"/>
                        <a:ea typeface="Arial Unicode MS"/>
                        <a:cs typeface="Mangal"/>
                      </a:endParaRPr>
                    </a:p>
                  </a:txBody>
                  <a:tcPr marL="26194" marR="26194" marT="26194" marB="2619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kern="100">
                        <a:latin typeface="Times New Roman"/>
                        <a:ea typeface="Arial Unicode MS"/>
                        <a:cs typeface="Mangal"/>
                      </a:endParaRPr>
                    </a:p>
                  </a:txBody>
                  <a:tcPr marL="26194" marR="26194" marT="26194" marB="2619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kern="100" dirty="0">
                        <a:latin typeface="Times New Roman"/>
                        <a:ea typeface="Arial Unicode MS"/>
                        <a:cs typeface="Mangal"/>
                      </a:endParaRPr>
                    </a:p>
                  </a:txBody>
                  <a:tcPr marL="26194" marR="26194" marT="26194" marB="2619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9736">
                <a:tc>
                  <a:txBody>
                    <a:bodyPr/>
                    <a:lstStyle>
                      <a:lvl1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 dirty="0">
                          <a:latin typeface="Times New Roman"/>
                          <a:ea typeface="Arial Unicode MS"/>
                          <a:cs typeface="Mangal"/>
                        </a:rPr>
                        <a:t>Математические представления</a:t>
                      </a:r>
                      <a:endParaRPr lang="ru-RU" sz="1400" kern="100" dirty="0">
                        <a:latin typeface="Arial"/>
                        <a:ea typeface="Arial Unicode MS"/>
                        <a:cs typeface="Mangal"/>
                      </a:endParaRPr>
                    </a:p>
                  </a:txBody>
                  <a:tcPr marL="26194" marR="26194" marT="26194" marB="2619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kern="100" dirty="0">
                        <a:latin typeface="Times New Roman"/>
                        <a:ea typeface="Arial Unicode MS"/>
                        <a:cs typeface="Mangal"/>
                      </a:endParaRPr>
                    </a:p>
                  </a:txBody>
                  <a:tcPr marL="26194" marR="26194" marT="26194" marB="2619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kern="100" dirty="0">
                        <a:latin typeface="Times New Roman"/>
                        <a:ea typeface="Arial Unicode MS"/>
                        <a:cs typeface="Mangal"/>
                      </a:endParaRPr>
                    </a:p>
                  </a:txBody>
                  <a:tcPr marL="26194" marR="26194" marT="26194" marB="2619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kern="100">
                        <a:latin typeface="Times New Roman"/>
                        <a:ea typeface="Arial Unicode MS"/>
                        <a:cs typeface="Mangal"/>
                      </a:endParaRPr>
                    </a:p>
                  </a:txBody>
                  <a:tcPr marL="26194" marR="26194" marT="26194" marB="2619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kern="100">
                        <a:latin typeface="Times New Roman"/>
                        <a:ea typeface="Arial Unicode MS"/>
                        <a:cs typeface="Mangal"/>
                      </a:endParaRPr>
                    </a:p>
                  </a:txBody>
                  <a:tcPr marL="26194" marR="26194" marT="26194" marB="2619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kern="100">
                        <a:latin typeface="Times New Roman"/>
                        <a:ea typeface="Arial Unicode MS"/>
                        <a:cs typeface="Mangal"/>
                      </a:endParaRPr>
                    </a:p>
                  </a:txBody>
                  <a:tcPr marL="26194" marR="26194" marT="26194" marB="2619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kern="100" dirty="0">
                        <a:latin typeface="Times New Roman"/>
                        <a:ea typeface="Arial Unicode MS"/>
                        <a:cs typeface="Mangal"/>
                      </a:endParaRPr>
                    </a:p>
                  </a:txBody>
                  <a:tcPr marL="26194" marR="26194" marT="26194" marB="2619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5953">
                <a:tc>
                  <a:txBody>
                    <a:bodyPr/>
                    <a:lstStyle>
                      <a:lvl1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 dirty="0" err="1">
                          <a:latin typeface="Times New Roman"/>
                          <a:ea typeface="Arial Unicode MS"/>
                          <a:cs typeface="Mangal"/>
                        </a:rPr>
                        <a:t>Окруж</a:t>
                      </a:r>
                      <a:r>
                        <a:rPr lang="ru-RU" sz="1400" kern="100" dirty="0">
                          <a:latin typeface="Times New Roman"/>
                          <a:ea typeface="Arial Unicode MS"/>
                          <a:cs typeface="Mangal"/>
                        </a:rPr>
                        <a:t>. природный мир</a:t>
                      </a:r>
                      <a:endParaRPr lang="ru-RU" sz="1400" kern="100" dirty="0">
                        <a:latin typeface="Arial"/>
                        <a:ea typeface="Arial Unicode MS"/>
                        <a:cs typeface="Mangal"/>
                      </a:endParaRPr>
                    </a:p>
                  </a:txBody>
                  <a:tcPr marL="26194" marR="26194" marT="26194" marB="2619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kern="100" dirty="0">
                        <a:latin typeface="Times New Roman"/>
                        <a:ea typeface="Arial Unicode MS"/>
                        <a:cs typeface="Mangal"/>
                      </a:endParaRPr>
                    </a:p>
                  </a:txBody>
                  <a:tcPr marL="26194" marR="26194" marT="26194" marB="2619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kern="100">
                        <a:latin typeface="Times New Roman"/>
                        <a:ea typeface="Arial Unicode MS"/>
                        <a:cs typeface="Mangal"/>
                      </a:endParaRPr>
                    </a:p>
                  </a:txBody>
                  <a:tcPr marL="26194" marR="26194" marT="26194" marB="2619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kern="100">
                        <a:latin typeface="Times New Roman"/>
                        <a:ea typeface="Arial Unicode MS"/>
                        <a:cs typeface="Mangal"/>
                      </a:endParaRPr>
                    </a:p>
                  </a:txBody>
                  <a:tcPr marL="26194" marR="26194" marT="26194" marB="2619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kern="100">
                        <a:latin typeface="Times New Roman"/>
                        <a:ea typeface="Arial Unicode MS"/>
                        <a:cs typeface="Mangal"/>
                      </a:endParaRPr>
                    </a:p>
                  </a:txBody>
                  <a:tcPr marL="26194" marR="26194" marT="26194" marB="2619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kern="100">
                        <a:latin typeface="Times New Roman"/>
                        <a:ea typeface="Arial Unicode MS"/>
                        <a:cs typeface="Mangal"/>
                      </a:endParaRPr>
                    </a:p>
                  </a:txBody>
                  <a:tcPr marL="26194" marR="26194" marT="26194" marB="2619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kern="100" dirty="0">
                        <a:latin typeface="Times New Roman"/>
                        <a:ea typeface="Arial Unicode MS"/>
                        <a:cs typeface="Mangal"/>
                      </a:endParaRPr>
                    </a:p>
                  </a:txBody>
                  <a:tcPr marL="26194" marR="26194" marT="26194" marB="2619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1163">
                <a:tc>
                  <a:txBody>
                    <a:bodyPr/>
                    <a:lstStyle>
                      <a:lvl1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 dirty="0" err="1">
                          <a:latin typeface="Times New Roman"/>
                          <a:ea typeface="Arial Unicode MS"/>
                          <a:cs typeface="Mangal"/>
                        </a:rPr>
                        <a:t>Окруж</a:t>
                      </a:r>
                      <a:r>
                        <a:rPr lang="ru-RU" sz="1400" kern="100" dirty="0">
                          <a:latin typeface="Times New Roman"/>
                          <a:ea typeface="Arial Unicode MS"/>
                          <a:cs typeface="Mangal"/>
                        </a:rPr>
                        <a:t>.</a:t>
                      </a:r>
                      <a:r>
                        <a:rPr lang="ru-RU" sz="1400" kern="100" baseline="0" dirty="0">
                          <a:latin typeface="Times New Roman"/>
                          <a:ea typeface="Arial Unicode MS"/>
                          <a:cs typeface="Mangal"/>
                        </a:rPr>
                        <a:t> </a:t>
                      </a:r>
                      <a:r>
                        <a:rPr lang="ru-RU" sz="1400" kern="100" dirty="0">
                          <a:latin typeface="Times New Roman"/>
                          <a:ea typeface="Arial Unicode MS"/>
                          <a:cs typeface="Mangal"/>
                        </a:rPr>
                        <a:t>социальный мир</a:t>
                      </a:r>
                      <a:endParaRPr lang="ru-RU" sz="1400" kern="100" dirty="0">
                        <a:latin typeface="Arial"/>
                        <a:ea typeface="Arial Unicode MS"/>
                        <a:cs typeface="Mangal"/>
                      </a:endParaRPr>
                    </a:p>
                  </a:txBody>
                  <a:tcPr marL="26194" marR="26194" marT="26194" marB="2619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kern="100" dirty="0">
                        <a:latin typeface="Times New Roman"/>
                        <a:ea typeface="Arial Unicode MS"/>
                        <a:cs typeface="Mangal"/>
                      </a:endParaRPr>
                    </a:p>
                  </a:txBody>
                  <a:tcPr marL="26194" marR="26194" marT="26194" marB="2619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kern="100" dirty="0">
                        <a:latin typeface="Times New Roman"/>
                        <a:ea typeface="Arial Unicode MS"/>
                        <a:cs typeface="Mangal"/>
                      </a:endParaRPr>
                    </a:p>
                  </a:txBody>
                  <a:tcPr marL="26194" marR="26194" marT="26194" marB="2619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kern="100">
                        <a:latin typeface="Times New Roman"/>
                        <a:ea typeface="Arial Unicode MS"/>
                        <a:cs typeface="Mangal"/>
                      </a:endParaRPr>
                    </a:p>
                  </a:txBody>
                  <a:tcPr marL="26194" marR="26194" marT="26194" marB="2619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kern="100">
                        <a:latin typeface="Times New Roman"/>
                        <a:ea typeface="Arial Unicode MS"/>
                        <a:cs typeface="Mangal"/>
                      </a:endParaRPr>
                    </a:p>
                  </a:txBody>
                  <a:tcPr marL="26194" marR="26194" marT="26194" marB="2619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kern="100">
                        <a:latin typeface="Times New Roman"/>
                        <a:ea typeface="Arial Unicode MS"/>
                        <a:cs typeface="Mangal"/>
                      </a:endParaRPr>
                    </a:p>
                  </a:txBody>
                  <a:tcPr marL="26194" marR="26194" marT="26194" marB="2619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kern="100" dirty="0">
                        <a:latin typeface="Times New Roman"/>
                        <a:ea typeface="Arial Unicode MS"/>
                        <a:cs typeface="Mangal"/>
                      </a:endParaRPr>
                    </a:p>
                  </a:txBody>
                  <a:tcPr marL="26194" marR="26194" marT="26194" marB="2619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5953">
                <a:tc>
                  <a:txBody>
                    <a:bodyPr/>
                    <a:lstStyle>
                      <a:lvl1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 dirty="0">
                          <a:latin typeface="Times New Roman"/>
                          <a:ea typeface="Arial Unicode MS"/>
                          <a:cs typeface="Mangal"/>
                        </a:rPr>
                        <a:t>Человек</a:t>
                      </a:r>
                      <a:endParaRPr lang="ru-RU" sz="1400" kern="100" dirty="0">
                        <a:latin typeface="Arial"/>
                        <a:ea typeface="Arial Unicode MS"/>
                        <a:cs typeface="Mangal"/>
                      </a:endParaRPr>
                    </a:p>
                  </a:txBody>
                  <a:tcPr marL="26194" marR="26194" marT="26194" marB="2619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kern="100" dirty="0">
                        <a:latin typeface="Times New Roman"/>
                        <a:ea typeface="Arial Unicode MS"/>
                        <a:cs typeface="Mangal"/>
                      </a:endParaRPr>
                    </a:p>
                  </a:txBody>
                  <a:tcPr marL="26194" marR="26194" marT="26194" marB="2619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 dirty="0">
                          <a:latin typeface="Times New Roman"/>
                          <a:ea typeface="Arial Unicode MS"/>
                          <a:cs typeface="Mangal"/>
                        </a:rPr>
                        <a:t>1</a:t>
                      </a:r>
                    </a:p>
                  </a:txBody>
                  <a:tcPr marL="26194" marR="26194" marT="26194" marB="2619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 dirty="0">
                          <a:latin typeface="Times New Roman"/>
                          <a:ea typeface="Arial Unicode MS"/>
                          <a:cs typeface="Mangal"/>
                        </a:rPr>
                        <a:t>1</a:t>
                      </a:r>
                    </a:p>
                  </a:txBody>
                  <a:tcPr marL="26194" marR="26194" marT="26194" marB="2619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kern="100">
                        <a:latin typeface="Times New Roman"/>
                        <a:ea typeface="Arial Unicode MS"/>
                        <a:cs typeface="Mangal"/>
                      </a:endParaRPr>
                    </a:p>
                  </a:txBody>
                  <a:tcPr marL="26194" marR="26194" marT="26194" marB="2619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kern="100">
                        <a:latin typeface="Times New Roman"/>
                        <a:ea typeface="Arial Unicode MS"/>
                        <a:cs typeface="Mangal"/>
                      </a:endParaRPr>
                    </a:p>
                  </a:txBody>
                  <a:tcPr marL="26194" marR="26194" marT="26194" marB="2619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kern="100">
                        <a:latin typeface="Times New Roman"/>
                        <a:ea typeface="Arial Unicode MS"/>
                        <a:cs typeface="Mangal"/>
                      </a:endParaRPr>
                    </a:p>
                  </a:txBody>
                  <a:tcPr marL="26194" marR="26194" marT="26194" marB="2619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5953">
                <a:tc>
                  <a:txBody>
                    <a:bodyPr/>
                    <a:lstStyle>
                      <a:lvl1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 dirty="0">
                          <a:latin typeface="Times New Roman"/>
                          <a:ea typeface="Arial Unicode MS"/>
                          <a:cs typeface="Mangal"/>
                        </a:rPr>
                        <a:t>Адаптивная физкультура</a:t>
                      </a:r>
                      <a:endParaRPr lang="ru-RU" sz="1400" kern="100" dirty="0">
                        <a:latin typeface="Arial"/>
                        <a:ea typeface="Arial Unicode MS"/>
                        <a:cs typeface="Mangal"/>
                      </a:endParaRPr>
                    </a:p>
                  </a:txBody>
                  <a:tcPr marL="26194" marR="26194" marT="26194" marB="2619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 dirty="0">
                          <a:latin typeface="Times New Roman"/>
                          <a:ea typeface="Arial Unicode MS"/>
                          <a:cs typeface="Mangal"/>
                        </a:rPr>
                        <a:t>2</a:t>
                      </a:r>
                    </a:p>
                  </a:txBody>
                  <a:tcPr marL="26194" marR="26194" marT="26194" marB="2619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kern="100" dirty="0">
                        <a:latin typeface="Times New Roman"/>
                        <a:ea typeface="Arial Unicode MS"/>
                        <a:cs typeface="Mangal"/>
                      </a:endParaRPr>
                    </a:p>
                  </a:txBody>
                  <a:tcPr marL="26194" marR="26194" marT="26194" marB="2619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kern="100">
                        <a:latin typeface="Times New Roman"/>
                        <a:ea typeface="Arial Unicode MS"/>
                        <a:cs typeface="Mangal"/>
                      </a:endParaRPr>
                    </a:p>
                  </a:txBody>
                  <a:tcPr marL="26194" marR="26194" marT="26194" marB="2619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kern="100">
                        <a:latin typeface="Times New Roman"/>
                        <a:ea typeface="Arial Unicode MS"/>
                        <a:cs typeface="Mangal"/>
                      </a:endParaRPr>
                    </a:p>
                  </a:txBody>
                  <a:tcPr marL="26194" marR="26194" marT="26194" marB="2619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kern="100" dirty="0">
                        <a:latin typeface="Times New Roman"/>
                        <a:ea typeface="Arial Unicode MS"/>
                        <a:cs typeface="Mangal"/>
                      </a:endParaRPr>
                    </a:p>
                  </a:txBody>
                  <a:tcPr marL="26194" marR="26194" marT="26194" marB="2619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kern="100">
                        <a:latin typeface="Times New Roman"/>
                        <a:ea typeface="Arial Unicode MS"/>
                        <a:cs typeface="Mangal"/>
                      </a:endParaRPr>
                    </a:p>
                  </a:txBody>
                  <a:tcPr marL="26194" marR="26194" marT="26194" marB="2619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5953">
                <a:tc>
                  <a:txBody>
                    <a:bodyPr/>
                    <a:lstStyle>
                      <a:lvl1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 dirty="0">
                          <a:latin typeface="Times New Roman"/>
                          <a:ea typeface="Arial Unicode MS"/>
                          <a:cs typeface="Mangal"/>
                        </a:rPr>
                        <a:t>Музыка и движение</a:t>
                      </a:r>
                      <a:endParaRPr lang="ru-RU" sz="1400" kern="100" dirty="0">
                        <a:latin typeface="Arial"/>
                        <a:ea typeface="Arial Unicode MS"/>
                        <a:cs typeface="Mangal"/>
                      </a:endParaRPr>
                    </a:p>
                  </a:txBody>
                  <a:tcPr marL="26194" marR="26194" marT="26194" marB="2619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 dirty="0">
                          <a:latin typeface="Times New Roman"/>
                          <a:ea typeface="Arial Unicode MS"/>
                          <a:cs typeface="Mangal"/>
                        </a:rPr>
                        <a:t>2</a:t>
                      </a:r>
                    </a:p>
                  </a:txBody>
                  <a:tcPr marL="26194" marR="26194" marT="26194" marB="2619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kern="100" dirty="0">
                        <a:latin typeface="Times New Roman"/>
                        <a:ea typeface="Arial Unicode MS"/>
                        <a:cs typeface="Mangal"/>
                      </a:endParaRPr>
                    </a:p>
                  </a:txBody>
                  <a:tcPr marL="26194" marR="26194" marT="26194" marB="2619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kern="100" dirty="0">
                        <a:latin typeface="Times New Roman"/>
                        <a:ea typeface="Arial Unicode MS"/>
                        <a:cs typeface="Mangal"/>
                      </a:endParaRPr>
                    </a:p>
                  </a:txBody>
                  <a:tcPr marL="26194" marR="26194" marT="26194" marB="2619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kern="100">
                        <a:latin typeface="Times New Roman"/>
                        <a:ea typeface="Arial Unicode MS"/>
                        <a:cs typeface="Mangal"/>
                      </a:endParaRPr>
                    </a:p>
                  </a:txBody>
                  <a:tcPr marL="26194" marR="26194" marT="26194" marB="2619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kern="100">
                        <a:latin typeface="Times New Roman"/>
                        <a:ea typeface="Arial Unicode MS"/>
                        <a:cs typeface="Mangal"/>
                      </a:endParaRPr>
                    </a:p>
                  </a:txBody>
                  <a:tcPr marL="26194" marR="26194" marT="26194" marB="2619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kern="100">
                        <a:latin typeface="Times New Roman"/>
                        <a:ea typeface="Arial Unicode MS"/>
                        <a:cs typeface="Mangal"/>
                      </a:endParaRPr>
                    </a:p>
                  </a:txBody>
                  <a:tcPr marL="26194" marR="26194" marT="26194" marB="2619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89736">
                <a:tc>
                  <a:txBody>
                    <a:bodyPr/>
                    <a:lstStyle>
                      <a:lvl1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 dirty="0">
                          <a:latin typeface="Times New Roman"/>
                          <a:ea typeface="Arial Unicode MS"/>
                          <a:cs typeface="Mangal"/>
                        </a:rPr>
                        <a:t>Изобразительная деятельность</a:t>
                      </a:r>
                      <a:endParaRPr lang="ru-RU" sz="1400" kern="100" dirty="0">
                        <a:latin typeface="Arial"/>
                        <a:ea typeface="Arial Unicode MS"/>
                        <a:cs typeface="Mangal"/>
                      </a:endParaRPr>
                    </a:p>
                  </a:txBody>
                  <a:tcPr marL="26194" marR="26194" marT="26194" marB="2619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 dirty="0">
                          <a:latin typeface="Times New Roman"/>
                          <a:ea typeface="Arial Unicode MS"/>
                          <a:cs typeface="Mangal"/>
                        </a:rPr>
                        <a:t>3</a:t>
                      </a:r>
                    </a:p>
                  </a:txBody>
                  <a:tcPr marL="26194" marR="26194" marT="26194" marB="2619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kern="100" dirty="0">
                        <a:latin typeface="Times New Roman"/>
                        <a:ea typeface="Arial Unicode MS"/>
                        <a:cs typeface="Mangal"/>
                      </a:endParaRPr>
                    </a:p>
                  </a:txBody>
                  <a:tcPr marL="26194" marR="26194" marT="26194" marB="2619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kern="100" dirty="0">
                        <a:latin typeface="Times New Roman"/>
                        <a:ea typeface="Arial Unicode MS"/>
                        <a:cs typeface="Mangal"/>
                      </a:endParaRPr>
                    </a:p>
                  </a:txBody>
                  <a:tcPr marL="26194" marR="26194" marT="26194" marB="2619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kern="100" dirty="0">
                        <a:latin typeface="Times New Roman"/>
                        <a:ea typeface="Arial Unicode MS"/>
                        <a:cs typeface="Mangal"/>
                      </a:endParaRPr>
                    </a:p>
                  </a:txBody>
                  <a:tcPr marL="26194" marR="26194" marT="26194" marB="2619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kern="100">
                        <a:latin typeface="Times New Roman"/>
                        <a:ea typeface="Arial Unicode MS"/>
                        <a:cs typeface="Mangal"/>
                      </a:endParaRPr>
                    </a:p>
                  </a:txBody>
                  <a:tcPr marL="26194" marR="26194" marT="26194" marB="2619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kern="100">
                        <a:latin typeface="Times New Roman"/>
                        <a:ea typeface="Arial Unicode MS"/>
                        <a:cs typeface="Mangal"/>
                      </a:endParaRPr>
                    </a:p>
                  </a:txBody>
                  <a:tcPr marL="26194" marR="26194" marT="26194" marB="2619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5953">
                <a:tc>
                  <a:txBody>
                    <a:bodyPr/>
                    <a:lstStyle>
                      <a:lvl1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 dirty="0">
                          <a:latin typeface="Times New Roman"/>
                          <a:ea typeface="Arial Unicode MS"/>
                          <a:cs typeface="Mangal"/>
                        </a:rPr>
                        <a:t>Домоводство</a:t>
                      </a:r>
                      <a:endParaRPr lang="ru-RU" sz="1400" kern="100" dirty="0">
                        <a:latin typeface="Arial"/>
                        <a:ea typeface="Arial Unicode MS"/>
                        <a:cs typeface="Mangal"/>
                      </a:endParaRPr>
                    </a:p>
                  </a:txBody>
                  <a:tcPr marL="26194" marR="26194" marT="26194" marB="2619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kern="100">
                        <a:latin typeface="Times New Roman"/>
                        <a:ea typeface="Arial Unicode MS"/>
                        <a:cs typeface="Mangal"/>
                      </a:endParaRPr>
                    </a:p>
                  </a:txBody>
                  <a:tcPr marL="26194" marR="26194" marT="26194" marB="2619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kern="100">
                        <a:latin typeface="Times New Roman"/>
                        <a:ea typeface="Arial Unicode MS"/>
                        <a:cs typeface="Mangal"/>
                      </a:endParaRPr>
                    </a:p>
                  </a:txBody>
                  <a:tcPr marL="26194" marR="26194" marT="26194" marB="2619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kern="100" dirty="0">
                        <a:latin typeface="Times New Roman"/>
                        <a:ea typeface="Arial Unicode MS"/>
                        <a:cs typeface="Mangal"/>
                      </a:endParaRPr>
                    </a:p>
                  </a:txBody>
                  <a:tcPr marL="26194" marR="26194" marT="26194" marB="2619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kern="100" dirty="0">
                        <a:latin typeface="Times New Roman"/>
                        <a:ea typeface="Arial Unicode MS"/>
                        <a:cs typeface="Mangal"/>
                      </a:endParaRPr>
                    </a:p>
                  </a:txBody>
                  <a:tcPr marL="26194" marR="26194" marT="26194" marB="2619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kern="100" dirty="0">
                        <a:latin typeface="Times New Roman"/>
                        <a:ea typeface="Arial Unicode MS"/>
                        <a:cs typeface="Mangal"/>
                      </a:endParaRPr>
                    </a:p>
                  </a:txBody>
                  <a:tcPr marL="26194" marR="26194" marT="26194" marB="2619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kern="100" dirty="0">
                        <a:latin typeface="Times New Roman"/>
                        <a:ea typeface="Arial Unicode MS"/>
                        <a:cs typeface="Mangal"/>
                      </a:endParaRPr>
                    </a:p>
                  </a:txBody>
                  <a:tcPr marL="26194" marR="26194" marT="26194" marB="2619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45953">
                <a:tc>
                  <a:txBody>
                    <a:bodyPr/>
                    <a:lstStyle>
                      <a:lvl1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 dirty="0">
                          <a:latin typeface="Times New Roman"/>
                          <a:ea typeface="Arial Unicode MS"/>
                          <a:cs typeface="Mangal"/>
                        </a:rPr>
                        <a:t>Профильный труд</a:t>
                      </a:r>
                      <a:endParaRPr lang="ru-RU" sz="1400" kern="100" dirty="0">
                        <a:latin typeface="Arial"/>
                        <a:ea typeface="Arial Unicode MS"/>
                        <a:cs typeface="Mangal"/>
                      </a:endParaRPr>
                    </a:p>
                  </a:txBody>
                  <a:tcPr marL="26194" marR="26194" marT="26194" marB="2619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kern="100">
                        <a:latin typeface="Times New Roman"/>
                        <a:ea typeface="Arial Unicode MS"/>
                        <a:cs typeface="Mangal"/>
                      </a:endParaRPr>
                    </a:p>
                  </a:txBody>
                  <a:tcPr marL="26194" marR="26194" marT="26194" marB="2619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kern="100">
                        <a:latin typeface="Times New Roman"/>
                        <a:ea typeface="Arial Unicode MS"/>
                        <a:cs typeface="Mangal"/>
                      </a:endParaRPr>
                    </a:p>
                  </a:txBody>
                  <a:tcPr marL="26194" marR="26194" marT="26194" marB="2619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kern="100" dirty="0">
                        <a:latin typeface="Times New Roman"/>
                        <a:ea typeface="Arial Unicode MS"/>
                        <a:cs typeface="Mangal"/>
                      </a:endParaRPr>
                    </a:p>
                  </a:txBody>
                  <a:tcPr marL="26194" marR="26194" marT="26194" marB="2619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kern="100" dirty="0">
                        <a:latin typeface="Times New Roman"/>
                        <a:ea typeface="Arial Unicode MS"/>
                        <a:cs typeface="Mangal"/>
                      </a:endParaRPr>
                    </a:p>
                  </a:txBody>
                  <a:tcPr marL="26194" marR="26194" marT="26194" marB="2619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kern="100" dirty="0">
                        <a:latin typeface="Times New Roman"/>
                        <a:ea typeface="Arial Unicode MS"/>
                        <a:cs typeface="Mangal"/>
                      </a:endParaRPr>
                    </a:p>
                  </a:txBody>
                  <a:tcPr marL="26194" marR="26194" marT="26194" marB="2619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kern="100" dirty="0">
                        <a:latin typeface="Times New Roman"/>
                        <a:ea typeface="Arial Unicode MS"/>
                        <a:cs typeface="Mangal"/>
                      </a:endParaRPr>
                    </a:p>
                  </a:txBody>
                  <a:tcPr marL="26194" marR="26194" marT="26194" marB="2619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517703">
                <a:tc gridSpan="7">
                  <a:txBody>
                    <a:bodyPr/>
                    <a:lstStyle>
                      <a:lvl1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00" dirty="0">
                          <a:latin typeface="Times New Roman" panose="02020603050405020304" pitchFamily="18" charset="0"/>
                          <a:ea typeface="Arial Unicode MS"/>
                          <a:cs typeface="Times New Roman" panose="02020603050405020304" pitchFamily="18" charset="0"/>
                        </a:rPr>
                        <a:t>ИТОГО                                                                                            </a:t>
                      </a:r>
                      <a:r>
                        <a:rPr lang="ru-RU" sz="1400" b="1" kern="100" dirty="0">
                          <a:latin typeface="Times New Roman" panose="02020603050405020304" pitchFamily="18" charset="0"/>
                          <a:ea typeface="Arial Unicode MS"/>
                          <a:cs typeface="Times New Roman" panose="02020603050405020304" pitchFamily="18" charset="0"/>
                        </a:rPr>
                        <a:t>12</a:t>
                      </a:r>
                      <a:endParaRPr lang="ru-RU" sz="1200" kern="100" dirty="0"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26194" marR="26194" marT="26194" marB="2619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kern="100" dirty="0">
                        <a:latin typeface="Times New Roman"/>
                        <a:ea typeface="Arial Unicode MS"/>
                        <a:cs typeface="Mangal"/>
                      </a:endParaRPr>
                    </a:p>
                  </a:txBody>
                  <a:tcPr marL="34925" marR="34925" marT="34925" marB="34925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kern="100" dirty="0">
                        <a:latin typeface="Times New Roman"/>
                        <a:ea typeface="Arial Unicode MS"/>
                        <a:cs typeface="Mangal"/>
                      </a:endParaRPr>
                    </a:p>
                  </a:txBody>
                  <a:tcPr marL="34925" marR="34925" marT="34925" marB="34925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kern="100" dirty="0">
                        <a:latin typeface="Times New Roman"/>
                        <a:ea typeface="Arial Unicode MS"/>
                        <a:cs typeface="Mangal"/>
                      </a:endParaRPr>
                    </a:p>
                  </a:txBody>
                  <a:tcPr marL="34925" marR="34925" marT="34925" marB="34925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kern="100" dirty="0">
                        <a:latin typeface="Times New Roman"/>
                        <a:ea typeface="Arial Unicode MS"/>
                        <a:cs typeface="Mangal"/>
                      </a:endParaRPr>
                    </a:p>
                  </a:txBody>
                  <a:tcPr marL="34925" marR="34925" marT="34925" marB="34925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kern="100" dirty="0">
                        <a:latin typeface="Times New Roman"/>
                        <a:ea typeface="Arial Unicode MS"/>
                        <a:cs typeface="Mangal"/>
                      </a:endParaRPr>
                    </a:p>
                  </a:txBody>
                  <a:tcPr marL="34925" marR="34925" marT="34925" marB="34925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kern="100" dirty="0">
                        <a:latin typeface="Times New Roman"/>
                        <a:ea typeface="Arial Unicode MS"/>
                        <a:cs typeface="Mangal"/>
                      </a:endParaRP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373642" y="278079"/>
            <a:ext cx="80815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cs typeface="Times New Roman" pitchFamily="18" charset="0"/>
              </a:rPr>
              <a:t>Пример индивидуального учебного плана (1 часть)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067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PlaceHolder 1"/>
          <p:cNvSpPr>
            <a:spLocks noGrp="1"/>
          </p:cNvSpPr>
          <p:nvPr>
            <p:ph type="title" idx="4294967295"/>
          </p:nvPr>
        </p:nvSpPr>
        <p:spPr>
          <a:xfrm>
            <a:off x="2149920" y="190080"/>
            <a:ext cx="8915040" cy="7959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indent="0">
              <a:lnSpc>
                <a:spcPct val="100000"/>
              </a:lnSpc>
              <a:buNone/>
            </a:pPr>
            <a:r>
              <a:rPr lang="ru-RU" sz="4000" b="1" strike="noStrike" spc="-1" dirty="0">
                <a:solidFill>
                  <a:srgbClr val="C00000"/>
                </a:solidFill>
                <a:latin typeface="Century Gothic"/>
              </a:rPr>
              <a:t> </a:t>
            </a:r>
            <a:endParaRPr lang="ru-RU" sz="4000" b="0" strike="noStrike" spc="-1" dirty="0">
              <a:solidFill>
                <a:srgbClr val="000000"/>
              </a:solidFill>
              <a:latin typeface="Century Gothic"/>
            </a:endParaRPr>
          </a:p>
        </p:txBody>
      </p:sp>
      <p:pic>
        <p:nvPicPr>
          <p:cNvPr id="322" name="Рисунок 6"/>
          <p:cNvPicPr/>
          <p:nvPr/>
        </p:nvPicPr>
        <p:blipFill>
          <a:blip r:embed="rId2"/>
          <a:stretch>
            <a:fillRect/>
          </a:stretch>
        </p:blipFill>
        <p:spPr>
          <a:xfrm>
            <a:off x="148320" y="5167744"/>
            <a:ext cx="1791316" cy="1690255"/>
          </a:xfrm>
          <a:prstGeom prst="rect">
            <a:avLst/>
          </a:prstGeom>
          <a:ln w="0">
            <a:noFill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091" y="114236"/>
            <a:ext cx="1627773" cy="1743607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228109" y="3589334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algn="ctr">
              <a:spcBef>
                <a:spcPts val="449"/>
              </a:spcBef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164342" y="1124971"/>
            <a:ext cx="59851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9920" y="3220002"/>
            <a:ext cx="78832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2870" lvl="0" algn="ctr">
              <a:spcBef>
                <a:spcPct val="20000"/>
              </a:spcBef>
            </a:pP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одержимое 2"/>
          <p:cNvSpPr txBox="1">
            <a:spLocks/>
          </p:cNvSpPr>
          <p:nvPr/>
        </p:nvSpPr>
        <p:spPr>
          <a:xfrm>
            <a:off x="2526969" y="1709052"/>
            <a:ext cx="8306065" cy="3864486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r>
              <a:rPr lang="ru-RU" sz="1500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400" b="1" kern="0" dirty="0" smtClean="0">
                <a:solidFill>
                  <a:sysClr val="windowText" lastClr="000000"/>
                </a:solidFill>
                <a:cs typeface="Times New Roman" pitchFamily="18" charset="0"/>
              </a:rPr>
              <a:t>Выбор  планируемых результатов из содержательного раздела АООП и перенос их в СИПР:</a:t>
            </a:r>
          </a:p>
          <a:p>
            <a:r>
              <a:rPr lang="ru-RU" sz="2400" b="1" kern="0" dirty="0">
                <a:solidFill>
                  <a:sysClr val="windowText" lastClr="000000"/>
                </a:solidFill>
                <a:cs typeface="Times New Roman" pitchFamily="18" charset="0"/>
              </a:rPr>
              <a:t> </a:t>
            </a:r>
            <a:r>
              <a:rPr lang="ru-RU" sz="2400" b="1" kern="0" dirty="0" smtClean="0">
                <a:solidFill>
                  <a:sysClr val="windowText" lastClr="000000"/>
                </a:solidFill>
                <a:cs typeface="Times New Roman" pitchFamily="18" charset="0"/>
              </a:rPr>
              <a:t>  </a:t>
            </a:r>
          </a:p>
          <a:p>
            <a:r>
              <a:rPr lang="ru-RU" sz="2400" kern="0" dirty="0" smtClean="0">
                <a:solidFill>
                  <a:sysClr val="windowText" lastClr="000000"/>
                </a:solidFill>
                <a:cs typeface="Times New Roman" pitchFamily="18" charset="0"/>
              </a:rPr>
              <a:t>1. Базовые учебные действия. </a:t>
            </a:r>
          </a:p>
          <a:p>
            <a:r>
              <a:rPr lang="ru-RU" sz="2400" kern="0" dirty="0" smtClean="0">
                <a:solidFill>
                  <a:sysClr val="windowText" lastClr="000000"/>
                </a:solidFill>
                <a:cs typeface="Times New Roman" pitchFamily="18" charset="0"/>
              </a:rPr>
              <a:t>2. Коррекция проблемного поведения ( при необходимости).</a:t>
            </a:r>
          </a:p>
          <a:p>
            <a:r>
              <a:rPr lang="ru-RU" sz="2400" kern="0" dirty="0" smtClean="0">
                <a:solidFill>
                  <a:sysClr val="windowText" lastClr="000000"/>
                </a:solidFill>
                <a:cs typeface="Times New Roman" pitchFamily="18" charset="0"/>
              </a:rPr>
              <a:t>3. Содержание учебных предметов и / или коррекционных курсов.</a:t>
            </a:r>
          </a:p>
          <a:p>
            <a:r>
              <a:rPr lang="ru-RU" sz="2400" kern="0" dirty="0" smtClean="0">
                <a:solidFill>
                  <a:sysClr val="windowText" lastClr="000000"/>
                </a:solidFill>
                <a:cs typeface="Times New Roman" pitchFamily="18" charset="0"/>
              </a:rPr>
              <a:t>4. Программа воспитания.</a:t>
            </a:r>
          </a:p>
          <a:p>
            <a:r>
              <a:rPr lang="ru-RU" sz="2400" kern="0" dirty="0" smtClean="0">
                <a:solidFill>
                  <a:sysClr val="windowText" lastClr="000000"/>
                </a:solidFill>
                <a:cs typeface="Times New Roman" pitchFamily="18" charset="0"/>
              </a:rPr>
              <a:t>5. Внеурочная деятельность.</a:t>
            </a:r>
          </a:p>
          <a:p>
            <a:endParaRPr lang="ru-RU" sz="2400" kern="0" dirty="0" smtClean="0">
              <a:solidFill>
                <a:sysClr val="windowText" lastClr="000000"/>
              </a:solidFill>
              <a:cs typeface="Times New Roman" pitchFamily="18" charset="0"/>
            </a:endParaRPr>
          </a:p>
          <a:p>
            <a:r>
              <a:rPr lang="ru-RU" sz="2400" kern="0" dirty="0">
                <a:solidFill>
                  <a:sysClr val="windowText" lastClr="000000"/>
                </a:solidFill>
                <a:cs typeface="Times New Roman" pitchFamily="18" charset="0"/>
              </a:rPr>
              <a:t> </a:t>
            </a:r>
            <a:r>
              <a:rPr lang="ru-RU" sz="2400" kern="0" dirty="0" smtClean="0">
                <a:solidFill>
                  <a:sysClr val="windowText" lastClr="000000"/>
                </a:solidFill>
                <a:cs typeface="Times New Roman" pitchFamily="18" charset="0"/>
              </a:rPr>
              <a:t>  </a:t>
            </a:r>
          </a:p>
          <a:p>
            <a:endParaRPr lang="ru-RU" sz="2000" kern="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26969" y="699098"/>
            <a:ext cx="74982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cs typeface="Times New Roman" pitchFamily="18" charset="0"/>
              </a:rPr>
              <a:t>Шаг 5: Отбор содержания образования </a:t>
            </a:r>
            <a:endParaRPr lang="ru-RU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974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PlaceHolder 1"/>
          <p:cNvSpPr>
            <a:spLocks noGrp="1"/>
          </p:cNvSpPr>
          <p:nvPr>
            <p:ph type="title" idx="4294967295"/>
          </p:nvPr>
        </p:nvSpPr>
        <p:spPr>
          <a:xfrm>
            <a:off x="2805280" y="238566"/>
            <a:ext cx="8128908" cy="53572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indent="0" algn="l">
              <a:lnSpc>
                <a:spcPct val="100000"/>
              </a:lnSpc>
              <a:buNone/>
            </a:pPr>
            <a:r>
              <a:rPr lang="ru-RU" sz="4000" b="1" strike="noStrike" spc="-1" dirty="0">
                <a:solidFill>
                  <a:srgbClr val="C00000"/>
                </a:solidFill>
                <a:latin typeface="Century Gothic"/>
              </a:rPr>
              <a:t> </a:t>
            </a:r>
            <a:r>
              <a:rPr lang="ru-RU" sz="2400" b="1" strike="noStrike" spc="-1" dirty="0" smtClean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Базовые учебные действия</a:t>
            </a:r>
            <a:endParaRPr lang="ru-RU" sz="2400" b="0" strike="noStrike" spc="-1" dirty="0">
              <a:solidFill>
                <a:srgbClr val="C00000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322" name="Рисунок 6"/>
          <p:cNvPicPr/>
          <p:nvPr/>
        </p:nvPicPr>
        <p:blipFill>
          <a:blip r:embed="rId2"/>
          <a:stretch>
            <a:fillRect/>
          </a:stretch>
        </p:blipFill>
        <p:spPr>
          <a:xfrm>
            <a:off x="212575" y="5189512"/>
            <a:ext cx="1791316" cy="1690255"/>
          </a:xfrm>
          <a:prstGeom prst="rect">
            <a:avLst/>
          </a:prstGeom>
          <a:ln w="0">
            <a:noFill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092" y="0"/>
            <a:ext cx="1423764" cy="152508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228109" y="3589334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algn="ctr">
              <a:spcBef>
                <a:spcPts val="449"/>
              </a:spcBef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164342" y="1124971"/>
            <a:ext cx="59851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9920" y="3220002"/>
            <a:ext cx="78832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2870" lvl="0" algn="ctr">
              <a:spcBef>
                <a:spcPct val="20000"/>
              </a:spcBef>
            </a:pP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одержимое 2"/>
          <p:cNvSpPr txBox="1">
            <a:spLocks/>
          </p:cNvSpPr>
          <p:nvPr/>
        </p:nvSpPr>
        <p:spPr>
          <a:xfrm>
            <a:off x="2003891" y="1325026"/>
            <a:ext cx="8306065" cy="386448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ru-RU" sz="1500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000" b="1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kern="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kern="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415144" y="1174764"/>
            <a:ext cx="576349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2000" dirty="0"/>
          </a:p>
        </p:txBody>
      </p:sp>
      <p:sp>
        <p:nvSpPr>
          <p:cNvPr id="12" name="Содержимое 2"/>
          <p:cNvSpPr txBox="1">
            <a:spLocks/>
          </p:cNvSpPr>
          <p:nvPr/>
        </p:nvSpPr>
        <p:spPr>
          <a:xfrm>
            <a:off x="2805280" y="683626"/>
            <a:ext cx="8571281" cy="5442084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ru-RU" kern="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kern="0" dirty="0" smtClean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Формирование учебного поведения.</a:t>
            </a:r>
          </a:p>
          <a:p>
            <a:endParaRPr lang="ru-RU" sz="2000" kern="0" dirty="0" smtClean="0">
              <a:solidFill>
                <a:sysClr val="windowText" lastClr="000000"/>
              </a:solidFill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kern="0" dirty="0" smtClean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Формирование умения выполнять задания в соответствии с определенными          характеристиками.</a:t>
            </a:r>
          </a:p>
          <a:p>
            <a:endParaRPr lang="ru-RU" sz="2000" kern="0" dirty="0">
              <a:solidFill>
                <a:sysClr val="windowText" lastClr="000000"/>
              </a:solidFill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kern="0" dirty="0" smtClean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Создание благоприятной обстановки, способствующей формированию положительной мотивации пребывания в образовательной организации и эмоциональному конструктивному взаимодействию с взрослым и сверстниками:</a:t>
            </a:r>
          </a:p>
          <a:p>
            <a:r>
              <a:rPr lang="ru-RU" sz="2000" kern="0" dirty="0" smtClean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1.Спокойное пребывание в новой среде: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kern="0" dirty="0" smtClean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перемещение в новой среде без проявлений дискомфорта;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kern="0" dirty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п</a:t>
            </a:r>
            <a:r>
              <a:rPr lang="ru-RU" sz="2000" kern="0" dirty="0" smtClean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ринятие контакта, инициированного взрослым;</a:t>
            </a:r>
            <a:endParaRPr lang="ru-RU" sz="2000" kern="0" dirty="0">
              <a:solidFill>
                <a:sysClr val="windowText" lastClr="000000"/>
              </a:solidFill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kern="0" dirty="0" smtClean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установление контакта с педагогом и другими взрослыми, участвующими в        организации учебного процесса.</a:t>
            </a:r>
          </a:p>
          <a:p>
            <a:r>
              <a:rPr lang="ru-RU" sz="2000" kern="0" dirty="0" smtClean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2. Ориентация в учебной среде (пространство, материалы, расписание) класса.</a:t>
            </a:r>
          </a:p>
          <a:p>
            <a:endParaRPr lang="ru-RU" sz="2000" kern="0" dirty="0" smtClean="0">
              <a:solidFill>
                <a:sysClr val="windowText" lastClr="000000"/>
              </a:solidFill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kern="0" dirty="0" smtClean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 Планирование учебного дня.</a:t>
            </a:r>
          </a:p>
          <a:p>
            <a:r>
              <a:rPr lang="ru-RU" kern="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ru-RU" kern="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2820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PlaceHolder 1"/>
          <p:cNvSpPr>
            <a:spLocks noGrp="1"/>
          </p:cNvSpPr>
          <p:nvPr>
            <p:ph type="title" idx="4294967295"/>
          </p:nvPr>
        </p:nvSpPr>
        <p:spPr>
          <a:xfrm rot="265700">
            <a:off x="3191638" y="850191"/>
            <a:ext cx="8249306" cy="625754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ru-RU" sz="4000" b="1" spc="-1" dirty="0" smtClean="0">
                <a:solidFill>
                  <a:srgbClr val="C00000"/>
                </a:solidFill>
                <a:latin typeface="Century Gothic"/>
              </a:rPr>
              <a:t> </a:t>
            </a:r>
            <a:endParaRPr lang="ru-RU" sz="2400" b="0" strike="noStrike" spc="-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22" name="Рисунок 6"/>
          <p:cNvPicPr/>
          <p:nvPr/>
        </p:nvPicPr>
        <p:blipFill>
          <a:blip r:embed="rId2"/>
          <a:stretch>
            <a:fillRect/>
          </a:stretch>
        </p:blipFill>
        <p:spPr>
          <a:xfrm>
            <a:off x="202074" y="5365135"/>
            <a:ext cx="1632979" cy="1525978"/>
          </a:xfrm>
          <a:prstGeom prst="rect">
            <a:avLst/>
          </a:prstGeom>
          <a:ln w="0">
            <a:noFill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224" y="30616"/>
            <a:ext cx="1343668" cy="143928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228109" y="3589334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algn="ctr">
              <a:spcBef>
                <a:spcPts val="449"/>
              </a:spcBef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164342" y="1124971"/>
            <a:ext cx="59851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9920" y="3220002"/>
            <a:ext cx="78832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2870" lvl="0" algn="ctr">
              <a:spcBef>
                <a:spcPct val="20000"/>
              </a:spcBef>
            </a:pP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одержимое 2"/>
          <p:cNvSpPr txBox="1">
            <a:spLocks/>
          </p:cNvSpPr>
          <p:nvPr/>
        </p:nvSpPr>
        <p:spPr>
          <a:xfrm>
            <a:off x="2003891" y="1325026"/>
            <a:ext cx="8306065" cy="3864486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ru-RU" sz="2000" b="1" kern="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kern="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kern="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26507" y="447862"/>
            <a:ext cx="62597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cs typeface="Times New Roman" pitchFamily="18" charset="0"/>
              </a:rPr>
              <a:t>Коррекция проблемного поведения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2" name="Содержимое 2"/>
          <p:cNvSpPr txBox="1">
            <a:spLocks/>
          </p:cNvSpPr>
          <p:nvPr/>
        </p:nvSpPr>
        <p:spPr>
          <a:xfrm>
            <a:off x="2936052" y="1325027"/>
            <a:ext cx="7373903" cy="5242028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ru-RU" kern="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ru-RU" kern="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одержимое 4"/>
          <p:cNvSpPr txBox="1">
            <a:spLocks/>
          </p:cNvSpPr>
          <p:nvPr/>
        </p:nvSpPr>
        <p:spPr>
          <a:xfrm>
            <a:off x="2826507" y="1439285"/>
            <a:ext cx="8388180" cy="4341485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kern="0" dirty="0" smtClean="0">
                <a:solidFill>
                  <a:sysClr val="windowText" lastClr="000000"/>
                </a:solidFill>
                <a:cs typeface="Times New Roman" pitchFamily="18" charset="0"/>
              </a:rPr>
              <a:t>агрессия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kern="0" dirty="0" err="1" smtClean="0">
                <a:solidFill>
                  <a:sysClr val="windowText" lastClr="000000"/>
                </a:solidFill>
                <a:cs typeface="Times New Roman" pitchFamily="18" charset="0"/>
              </a:rPr>
              <a:t>самоагрессия</a:t>
            </a:r>
            <a:r>
              <a:rPr lang="ru-RU" sz="2000" kern="0" dirty="0" smtClean="0">
                <a:solidFill>
                  <a:sysClr val="windowText" lastClr="000000"/>
                </a:solidFill>
                <a:cs typeface="Times New Roman" pitchFamily="18" charset="0"/>
              </a:rPr>
              <a:t>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kern="0" dirty="0" smtClean="0">
                <a:solidFill>
                  <a:sysClr val="windowText" lastClr="000000"/>
                </a:solidFill>
                <a:cs typeface="Times New Roman" pitchFamily="18" charset="0"/>
              </a:rPr>
              <a:t>неадекватные крик, смех, плач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kern="0" dirty="0" smtClean="0">
                <a:solidFill>
                  <a:sysClr val="windowText" lastClr="000000"/>
                </a:solidFill>
                <a:cs typeface="Times New Roman" pitchFamily="18" charset="0"/>
              </a:rPr>
              <a:t>физическое сопротивление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kern="0" dirty="0" smtClean="0">
                <a:solidFill>
                  <a:sysClr val="windowText" lastClr="000000"/>
                </a:solidFill>
                <a:cs typeface="Times New Roman" pitchFamily="18" charset="0"/>
              </a:rPr>
              <a:t>стереотипии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kern="0" dirty="0" smtClean="0">
                <a:solidFill>
                  <a:sysClr val="windowText" lastClr="000000"/>
                </a:solidFill>
                <a:cs typeface="Times New Roman" pitchFamily="18" charset="0"/>
              </a:rPr>
              <a:t>невыполнение инструкций, направленных на прерывание социально неприемлемого поведения.</a:t>
            </a:r>
          </a:p>
          <a:p>
            <a:endParaRPr lang="ru-RU" sz="2400" kern="0" dirty="0" smtClean="0">
              <a:solidFill>
                <a:sysClr val="windowText" lastClr="000000"/>
              </a:solidFill>
              <a:cs typeface="Times New Roman" pitchFamily="18" charset="0"/>
            </a:endParaRPr>
          </a:p>
          <a:p>
            <a:r>
              <a:rPr lang="ru-RU" sz="2000" b="1" kern="0" dirty="0" smtClean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Цель: </a:t>
            </a:r>
            <a:r>
              <a:rPr lang="ru-RU" sz="2000" kern="0" dirty="0" smtClean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научить ребенка адекватному способу поведения, который помогал бы ему достигать желаемого без проблемного поведения.</a:t>
            </a:r>
          </a:p>
          <a:p>
            <a:endParaRPr lang="ru-RU" sz="2000" b="1" kern="0" dirty="0" smtClean="0">
              <a:solidFill>
                <a:sysClr val="windowText" lastClr="000000"/>
              </a:solidFill>
              <a:cs typeface="Times New Roman" panose="02020603050405020304" pitchFamily="18" charset="0"/>
            </a:endParaRPr>
          </a:p>
          <a:p>
            <a:r>
              <a:rPr lang="ru-RU" sz="2000" b="1" kern="0" dirty="0" smtClean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Ожидаемые результаты: </a:t>
            </a:r>
            <a:r>
              <a:rPr lang="ru-RU" sz="2000" kern="0" dirty="0" smtClean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снижение частоты и интенсивности проблемного поведения.</a:t>
            </a:r>
            <a:endParaRPr lang="ru-RU" sz="2000" kern="0" dirty="0">
              <a:solidFill>
                <a:sysClr val="windowText" lastClr="00000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0898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PlaceHolder 1"/>
          <p:cNvSpPr>
            <a:spLocks noGrp="1"/>
          </p:cNvSpPr>
          <p:nvPr>
            <p:ph type="title" idx="4294967295"/>
          </p:nvPr>
        </p:nvSpPr>
        <p:spPr>
          <a:xfrm>
            <a:off x="2149920" y="190080"/>
            <a:ext cx="8915040" cy="7959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indent="0">
              <a:lnSpc>
                <a:spcPct val="100000"/>
              </a:lnSpc>
              <a:buNone/>
            </a:pPr>
            <a:r>
              <a:rPr lang="ru-RU" sz="4000" b="1" strike="noStrike" spc="-1" dirty="0">
                <a:solidFill>
                  <a:srgbClr val="C00000"/>
                </a:solidFill>
                <a:latin typeface="Century Gothic"/>
              </a:rPr>
              <a:t> </a:t>
            </a:r>
            <a:endParaRPr lang="ru-RU" sz="4000" b="0" strike="noStrike" spc="-1" dirty="0">
              <a:solidFill>
                <a:srgbClr val="000000"/>
              </a:solidFill>
              <a:latin typeface="Century Gothic"/>
            </a:endParaRPr>
          </a:p>
        </p:txBody>
      </p:sp>
      <p:pic>
        <p:nvPicPr>
          <p:cNvPr id="322" name="Рисунок 6"/>
          <p:cNvPicPr/>
          <p:nvPr/>
        </p:nvPicPr>
        <p:blipFill>
          <a:blip r:embed="rId2"/>
          <a:stretch>
            <a:fillRect/>
          </a:stretch>
        </p:blipFill>
        <p:spPr>
          <a:xfrm>
            <a:off x="234626" y="5272644"/>
            <a:ext cx="1705586" cy="1585356"/>
          </a:xfrm>
          <a:prstGeom prst="rect">
            <a:avLst/>
          </a:prstGeom>
          <a:ln w="0">
            <a:noFill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626" y="83128"/>
            <a:ext cx="1452319" cy="155566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228109" y="3589334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algn="ctr">
              <a:spcBef>
                <a:spcPts val="449"/>
              </a:spcBef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20291" y="986039"/>
            <a:ext cx="59851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24545" y="2108639"/>
            <a:ext cx="77446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2870" lvl="0" algn="ctr">
              <a:spcBef>
                <a:spcPct val="20000"/>
              </a:spcBef>
            </a:pP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одержимое 2"/>
          <p:cNvSpPr txBox="1">
            <a:spLocks/>
          </p:cNvSpPr>
          <p:nvPr/>
        </p:nvSpPr>
        <p:spPr>
          <a:xfrm>
            <a:off x="2652559" y="2108639"/>
            <a:ext cx="8014009" cy="3369481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algn="just"/>
            <a:r>
              <a:rPr lang="ru-RU" sz="2200" kern="0" dirty="0" smtClean="0">
                <a:solidFill>
                  <a:srgbClr val="C00000"/>
                </a:solidFill>
                <a:cs typeface="Times New Roman" pitchFamily="18" charset="0"/>
              </a:rPr>
              <a:t>Содержание программного материала  учебных предметов и коррекционных курсов включает конкретные задачи по формированию представлений, действий/операций.</a:t>
            </a:r>
          </a:p>
          <a:p>
            <a:pPr algn="just"/>
            <a:endParaRPr lang="ru-RU" sz="2200" kern="0" dirty="0" smtClean="0">
              <a:solidFill>
                <a:sysClr val="windowText" lastClr="000000"/>
              </a:solidFill>
              <a:cs typeface="Times New Roman" pitchFamily="18" charset="0"/>
            </a:endParaRPr>
          </a:p>
          <a:p>
            <a:pPr algn="just"/>
            <a:r>
              <a:rPr lang="ru-RU" sz="2200" b="1" kern="0" dirty="0" smtClean="0">
                <a:solidFill>
                  <a:sysClr val="windowText" lastClr="000000"/>
                </a:solidFill>
                <a:cs typeface="Times New Roman" pitchFamily="18" charset="0"/>
              </a:rPr>
              <a:t> При разработке СИПР на конкретного обучающегося:</a:t>
            </a:r>
          </a:p>
          <a:p>
            <a:pPr algn="just"/>
            <a:r>
              <a:rPr lang="ru-RU" sz="2200" kern="0" dirty="0" smtClean="0">
                <a:solidFill>
                  <a:sysClr val="windowText" lastClr="000000"/>
                </a:solidFill>
                <a:cs typeface="Times New Roman" pitchFamily="18" charset="0"/>
              </a:rPr>
              <a:t> 1) из программного материала </a:t>
            </a:r>
            <a:r>
              <a:rPr lang="ru-RU" sz="2200" b="1" kern="0" dirty="0" smtClean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выбирают</a:t>
            </a:r>
            <a:r>
              <a:rPr lang="ru-RU" sz="2200" kern="0" dirty="0" smtClean="0">
                <a:solidFill>
                  <a:sysClr val="windowText" lastClr="000000"/>
                </a:solidFill>
                <a:cs typeface="Times New Roman" pitchFamily="18" charset="0"/>
              </a:rPr>
              <a:t> возможные (ожидаемые) результаты обучения, которые актуальны для обучающегося (с учетом уровня актуального развития и ЗБР)</a:t>
            </a:r>
          </a:p>
          <a:p>
            <a:pPr algn="just"/>
            <a:r>
              <a:rPr lang="ru-RU" sz="2200" kern="0" dirty="0" smtClean="0">
                <a:solidFill>
                  <a:sysClr val="windowText" lastClr="000000"/>
                </a:solidFill>
                <a:cs typeface="Times New Roman" pitchFamily="18" charset="0"/>
              </a:rPr>
              <a:t>    </a:t>
            </a:r>
          </a:p>
          <a:p>
            <a:pPr marL="102870" algn="just"/>
            <a:r>
              <a:rPr lang="ru-RU" sz="2200" kern="0" dirty="0" smtClean="0">
                <a:solidFill>
                  <a:sysClr val="windowText" lastClr="000000"/>
                </a:solidFill>
                <a:cs typeface="Times New Roman" pitchFamily="18" charset="0"/>
              </a:rPr>
              <a:t>2) выбранные возможные (ожидаемые) результаты обучения </a:t>
            </a:r>
            <a:r>
              <a:rPr lang="ru-RU" sz="2200" b="1" kern="0" dirty="0" smtClean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индивидуализируют</a:t>
            </a:r>
            <a:r>
              <a:rPr lang="ru-RU" sz="2200" kern="0" dirty="0" smtClean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 и </a:t>
            </a:r>
            <a:r>
              <a:rPr lang="ru-RU" sz="2200" b="1" kern="0" dirty="0" smtClean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оформляют</a:t>
            </a:r>
            <a:r>
              <a:rPr lang="ru-RU" sz="2200" kern="0" dirty="0" smtClean="0">
                <a:solidFill>
                  <a:sysClr val="windowText" lastClr="000000"/>
                </a:solidFill>
                <a:cs typeface="Times New Roman" pitchFamily="18" charset="0"/>
              </a:rPr>
              <a:t> с учетом проведения текущей аттестации в форме мониторинга.</a:t>
            </a:r>
          </a:p>
          <a:p>
            <a:endParaRPr lang="ru-RU" sz="2000" kern="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kern="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652559" y="588060"/>
            <a:ext cx="84124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cs typeface="Times New Roman" pitchFamily="18" charset="0"/>
              </a:rPr>
              <a:t>Содержание учебных предметов </a:t>
            </a:r>
            <a:endParaRPr lang="ru-RU" sz="2400" b="1" dirty="0" smtClean="0">
              <a:solidFill>
                <a:srgbClr val="C00000"/>
              </a:solidFill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C00000"/>
                </a:solidFill>
                <a:cs typeface="Times New Roman" pitchFamily="18" charset="0"/>
              </a:rPr>
              <a:t>и  коррекционных  </a:t>
            </a:r>
            <a:r>
              <a:rPr lang="ru-RU" sz="2400" b="1" dirty="0">
                <a:solidFill>
                  <a:srgbClr val="C00000"/>
                </a:solidFill>
                <a:cs typeface="Times New Roman" pitchFamily="18" charset="0"/>
              </a:rPr>
              <a:t>курсов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505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PlaceHolder 1"/>
          <p:cNvSpPr>
            <a:spLocks noGrp="1"/>
          </p:cNvSpPr>
          <p:nvPr>
            <p:ph type="title" idx="4294967295"/>
          </p:nvPr>
        </p:nvSpPr>
        <p:spPr>
          <a:xfrm>
            <a:off x="2149920" y="190080"/>
            <a:ext cx="8915040" cy="7959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indent="0">
              <a:lnSpc>
                <a:spcPct val="100000"/>
              </a:lnSpc>
              <a:buNone/>
            </a:pPr>
            <a:r>
              <a:rPr lang="ru-RU" sz="4000" b="1" strike="noStrike" spc="-1" dirty="0">
                <a:solidFill>
                  <a:srgbClr val="C00000"/>
                </a:solidFill>
                <a:latin typeface="Century Gothic"/>
              </a:rPr>
              <a:t> </a:t>
            </a:r>
            <a:endParaRPr lang="ru-RU" sz="4000" b="0" strike="noStrike" spc="-1" dirty="0">
              <a:solidFill>
                <a:srgbClr val="000000"/>
              </a:solidFill>
              <a:latin typeface="Century Gothic"/>
            </a:endParaRPr>
          </a:p>
        </p:txBody>
      </p:sp>
      <p:pic>
        <p:nvPicPr>
          <p:cNvPr id="322" name="Рисунок 6"/>
          <p:cNvPicPr/>
          <p:nvPr/>
        </p:nvPicPr>
        <p:blipFill>
          <a:blip r:embed="rId2"/>
          <a:stretch>
            <a:fillRect/>
          </a:stretch>
        </p:blipFill>
        <p:spPr>
          <a:xfrm>
            <a:off x="149154" y="5303053"/>
            <a:ext cx="1656729" cy="1554947"/>
          </a:xfrm>
          <a:prstGeom prst="rect">
            <a:avLst/>
          </a:prstGeom>
          <a:ln w="0">
            <a:noFill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345" y="33616"/>
            <a:ext cx="1581538" cy="169408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228109" y="3589334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algn="ctr">
              <a:spcBef>
                <a:spcPts val="449"/>
              </a:spcBef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19130" y="324080"/>
            <a:ext cx="879881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Шаг 6. </a:t>
            </a:r>
          </a:p>
          <a:p>
            <a:r>
              <a:rPr lang="ru-RU" sz="24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Условия </a:t>
            </a:r>
            <a:r>
              <a:rPr lang="ru-RU" sz="2400" b="1" dirty="0">
                <a:solidFill>
                  <a:srgbClr val="C00000"/>
                </a:solidFill>
                <a:cs typeface="Times New Roman" pitchFamily="18" charset="0"/>
              </a:rPr>
              <a:t>реализации </a:t>
            </a:r>
            <a:r>
              <a:rPr lang="ru-RU" sz="2400" b="1" dirty="0" smtClean="0">
                <a:solidFill>
                  <a:srgbClr val="C00000"/>
                </a:solidFill>
                <a:cs typeface="Times New Roman" pitchFamily="18" charset="0"/>
              </a:rPr>
              <a:t>потребности</a:t>
            </a:r>
            <a:r>
              <a:rPr lang="ru-RU" sz="2400" dirty="0">
                <a:solidFill>
                  <a:srgbClr val="C00000"/>
                </a:solidFill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cs typeface="Times New Roman" pitchFamily="18" charset="0"/>
              </a:rPr>
              <a:t>в </a:t>
            </a:r>
            <a:r>
              <a:rPr lang="ru-RU" sz="2400" b="1" dirty="0">
                <a:solidFill>
                  <a:srgbClr val="C00000"/>
                </a:solidFill>
                <a:cs typeface="Times New Roman" pitchFamily="18" charset="0"/>
              </a:rPr>
              <a:t>уходе и присмотре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24545" y="2094579"/>
            <a:ext cx="77446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2870" lvl="0" algn="ctr">
              <a:spcBef>
                <a:spcPct val="20000"/>
              </a:spcBef>
            </a:pP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одержимое 2"/>
          <p:cNvSpPr txBox="1">
            <a:spLocks/>
          </p:cNvSpPr>
          <p:nvPr/>
        </p:nvSpPr>
        <p:spPr>
          <a:xfrm>
            <a:off x="2155227" y="1694470"/>
            <a:ext cx="8014009" cy="360858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ru-RU" sz="2000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sz="2000" kern="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607440" y="880657"/>
            <a:ext cx="576349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893400" y="1525433"/>
            <a:ext cx="8659312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endParaRPr lang="ru-RU" sz="2400" dirty="0" smtClean="0">
              <a:cs typeface="Times New Roman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 smtClean="0">
                <a:cs typeface="Times New Roman" pitchFamily="18" charset="0"/>
              </a:rPr>
              <a:t>деятельность</a:t>
            </a:r>
            <a:r>
              <a:rPr lang="ru-RU" sz="2400" dirty="0">
                <a:cs typeface="Times New Roman" pitchFamily="18" charset="0"/>
              </a:rPr>
              <a:t>, в ходе которой решаются учебно-воспитательные задачи (доверие, общение, потребность в чистоте и др</a:t>
            </a:r>
            <a:r>
              <a:rPr lang="ru-RU" sz="2400" dirty="0" smtClean="0">
                <a:cs typeface="Times New Roman" pitchFamily="18" charset="0"/>
              </a:rPr>
              <a:t>.);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sz="2400" dirty="0">
              <a:cs typeface="Times New Roman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>
                <a:cs typeface="Times New Roman" pitchFamily="18" charset="0"/>
              </a:rPr>
              <a:t>осуществляется по мере необходимости в течение всего периода пребывания обучающегося в организации (</a:t>
            </a:r>
            <a:r>
              <a:rPr lang="ru-RU" sz="2400" dirty="0" smtClean="0">
                <a:cs typeface="Times New Roman" pitchFamily="18" charset="0"/>
              </a:rPr>
              <a:t>при одевании/раздевании</a:t>
            </a:r>
            <a:r>
              <a:rPr lang="ru-RU" sz="2400" dirty="0">
                <a:cs typeface="Times New Roman" pitchFamily="18" charset="0"/>
              </a:rPr>
              <a:t>, приеме пищи, осуществлении гигиенических процедур, проведении мероприятий, свободного времени</a:t>
            </a:r>
            <a:r>
              <a:rPr lang="ru-RU" sz="2400" dirty="0" smtClean="0">
                <a:cs typeface="Times New Roman" pitchFamily="18" charset="0"/>
              </a:rPr>
              <a:t>);</a:t>
            </a:r>
          </a:p>
          <a:p>
            <a:endParaRPr lang="ru-RU" sz="2400" dirty="0" smtClean="0">
              <a:cs typeface="Times New Roman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 smtClean="0">
                <a:cs typeface="Times New Roman" pitchFamily="18" charset="0"/>
              </a:rPr>
              <a:t>педагог </a:t>
            </a:r>
            <a:r>
              <a:rPr lang="ru-RU" sz="2400" dirty="0">
                <a:cs typeface="Times New Roman" pitchFamily="18" charset="0"/>
              </a:rPr>
              <a:t>обучен развивающему уходу и профессиональному присмотру</a:t>
            </a:r>
            <a:r>
              <a:rPr lang="ru-RU" sz="2400" dirty="0" smtClean="0">
                <a:cs typeface="Times New Roman" pitchFamily="18" charset="0"/>
              </a:rPr>
              <a:t>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0301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2" name="Рисунок 6"/>
          <p:cNvPicPr/>
          <p:nvPr/>
        </p:nvPicPr>
        <p:blipFill>
          <a:blip r:embed="rId2"/>
          <a:stretch>
            <a:fillRect/>
          </a:stretch>
        </p:blipFill>
        <p:spPr>
          <a:xfrm>
            <a:off x="148320" y="5303053"/>
            <a:ext cx="1668605" cy="1554946"/>
          </a:xfrm>
          <a:prstGeom prst="rect">
            <a:avLst/>
          </a:prstGeom>
          <a:ln w="0">
            <a:noFill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091" y="8853"/>
            <a:ext cx="1410795" cy="151118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248890" y="4535742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algn="ctr">
              <a:spcBef>
                <a:spcPts val="449"/>
              </a:spcBef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55227" y="465158"/>
            <a:ext cx="91085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Шаг 7. Разработка программы сотрудничества с семьей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24545" y="2094579"/>
            <a:ext cx="77446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2870" lvl="0" algn="ctr">
              <a:spcBef>
                <a:spcPct val="20000"/>
              </a:spcBef>
            </a:pP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одержимое 2"/>
          <p:cNvSpPr txBox="1">
            <a:spLocks/>
          </p:cNvSpPr>
          <p:nvPr/>
        </p:nvSpPr>
        <p:spPr>
          <a:xfrm>
            <a:off x="2155227" y="1857843"/>
            <a:ext cx="8014009" cy="344521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ru-RU" sz="1500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sz="2000" kern="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607440" y="880657"/>
            <a:ext cx="576349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829534" y="1358606"/>
            <a:ext cx="867462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cs typeface="Times New Roman" pitchFamily="18" charset="0"/>
              </a:rPr>
              <a:t>Выявление  запроса семьи на: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 smtClean="0">
                <a:cs typeface="Times New Roman" pitchFamily="18" charset="0"/>
              </a:rPr>
              <a:t>консультирование;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>
                <a:cs typeface="Times New Roman" pitchFamily="18" charset="0"/>
              </a:rPr>
              <a:t>п</a:t>
            </a:r>
            <a:r>
              <a:rPr lang="ru-RU" sz="2400" dirty="0" smtClean="0">
                <a:cs typeface="Times New Roman" pitchFamily="18" charset="0"/>
              </a:rPr>
              <a:t>сихологическую помощь; 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 smtClean="0">
                <a:cs typeface="Times New Roman" pitchFamily="18" charset="0"/>
              </a:rPr>
              <a:t>участие в семинарах, тренингах</a:t>
            </a:r>
            <a:r>
              <a:rPr lang="ru-RU" sz="2400" dirty="0">
                <a:cs typeface="Times New Roman" pitchFamily="18" charset="0"/>
              </a:rPr>
              <a:t>.</a:t>
            </a:r>
          </a:p>
        </p:txBody>
      </p:sp>
      <p:sp>
        <p:nvSpPr>
          <p:cNvPr id="8" name="Объект 7"/>
          <p:cNvSpPr>
            <a:spLocks noGrp="1"/>
          </p:cNvSpPr>
          <p:nvPr>
            <p:ph/>
          </p:nvPr>
        </p:nvSpPr>
        <p:spPr>
          <a:xfrm>
            <a:off x="2969864" y="3450461"/>
            <a:ext cx="7866834" cy="2539894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+mn-lt"/>
                <a:cs typeface="Times New Roman" panose="02020603050405020304" pitchFamily="18" charset="0"/>
              </a:rPr>
              <a:t>Организация регулярного обмена информации о ребёнке, о ходе реализации СИПР и результатах её освоения.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+mn-lt"/>
                <a:cs typeface="Times New Roman" panose="02020603050405020304" pitchFamily="18" charset="0"/>
              </a:rPr>
              <a:t>Организация родителей во внеурочных мероприятиях</a:t>
            </a:r>
            <a:r>
              <a:rPr lang="ru-RU" sz="24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+mn-lt"/>
                <a:cs typeface="Times New Roman" panose="02020603050405020304" pitchFamily="18" charset="0"/>
              </a:rPr>
              <a:t>и т.д.</a:t>
            </a:r>
          </a:p>
        </p:txBody>
      </p:sp>
    </p:spTree>
    <p:extLst>
      <p:ext uri="{BB962C8B-B14F-4D97-AF65-F5344CB8AC3E}">
        <p14:creationId xmlns:p14="http://schemas.microsoft.com/office/powerpoint/2010/main" val="3331098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2" name="Рисунок 6"/>
          <p:cNvPicPr/>
          <p:nvPr/>
        </p:nvPicPr>
        <p:blipFill>
          <a:blip r:embed="rId2"/>
          <a:stretch>
            <a:fillRect/>
          </a:stretch>
        </p:blipFill>
        <p:spPr>
          <a:xfrm>
            <a:off x="148320" y="5303053"/>
            <a:ext cx="1716106" cy="1554946"/>
          </a:xfrm>
          <a:prstGeom prst="rect">
            <a:avLst/>
          </a:prstGeom>
          <a:ln w="0">
            <a:noFill/>
          </a:ln>
        </p:spPr>
      </p:pic>
      <p:sp>
        <p:nvSpPr>
          <p:cNvPr id="320" name="PlaceHolder 1"/>
          <p:cNvSpPr>
            <a:spLocks noGrp="1"/>
          </p:cNvSpPr>
          <p:nvPr>
            <p:ph type="title"/>
          </p:nvPr>
        </p:nvSpPr>
        <p:spPr>
          <a:xfrm>
            <a:off x="2331031" y="560926"/>
            <a:ext cx="8915040" cy="912716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indent="0" algn="l">
              <a:lnSpc>
                <a:spcPct val="100000"/>
              </a:lnSpc>
              <a:buNone/>
            </a:pPr>
            <a:r>
              <a:rPr lang="ru-RU" sz="2400" b="1" strike="noStrike" spc="-1" dirty="0" smtClean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Шаг 8. Составление перечня необходимых </a:t>
            </a:r>
            <a:br>
              <a:rPr lang="ru-RU" sz="2400" b="1" strike="noStrike" spc="-1" dirty="0" smtClean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</a:br>
            <a:r>
              <a:rPr lang="ru-RU" sz="2400" b="1" strike="noStrike" spc="-1" dirty="0" smtClean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технических средств реабилитации (ТСР)</a:t>
            </a:r>
            <a:endParaRPr lang="ru-RU" sz="2400" b="1" strike="noStrike" spc="-1" dirty="0">
              <a:solidFill>
                <a:srgbClr val="C00000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091" y="8854"/>
            <a:ext cx="1384953" cy="148350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248890" y="4535742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algn="ctr">
              <a:spcBef>
                <a:spcPts val="449"/>
              </a:spcBef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798617" y="949206"/>
            <a:ext cx="59713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24545" y="2094579"/>
            <a:ext cx="77446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2870" lvl="0" algn="ctr">
              <a:spcBef>
                <a:spcPct val="20000"/>
              </a:spcBef>
            </a:pP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одержимое 2"/>
          <p:cNvSpPr txBox="1">
            <a:spLocks/>
          </p:cNvSpPr>
          <p:nvPr/>
        </p:nvSpPr>
        <p:spPr>
          <a:xfrm>
            <a:off x="2155227" y="1857843"/>
            <a:ext cx="8014009" cy="344521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ru-RU" sz="1500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sz="2000" kern="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607440" y="880657"/>
            <a:ext cx="576349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89121" y="2022155"/>
            <a:ext cx="867462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/>
          </p:nvPr>
        </p:nvSpPr>
        <p:spPr>
          <a:xfrm>
            <a:off x="2424545" y="1857843"/>
            <a:ext cx="8821526" cy="4305451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+mn-lt"/>
                <a:cs typeface="Times New Roman" panose="02020603050405020304" pitchFamily="18" charset="0"/>
              </a:rPr>
              <a:t>Подбор оборудования, необходимого для создания условий эффективного обучения детей </a:t>
            </a:r>
            <a:r>
              <a:rPr lang="ru-RU" sz="2400" i="1" dirty="0" smtClean="0">
                <a:latin typeface="+mn-lt"/>
                <a:cs typeface="Times New Roman" panose="02020603050405020304" pitchFamily="18" charset="0"/>
              </a:rPr>
              <a:t>(кресла- коляски, </a:t>
            </a:r>
            <a:r>
              <a:rPr lang="ru-RU" sz="2400" i="1" dirty="0" err="1" smtClean="0">
                <a:latin typeface="+mn-lt"/>
                <a:cs typeface="Times New Roman" panose="02020603050405020304" pitchFamily="18" charset="0"/>
              </a:rPr>
              <a:t>вертикализаторы</a:t>
            </a:r>
            <a:r>
              <a:rPr lang="ru-RU" sz="2400" i="1" dirty="0" smtClean="0">
                <a:latin typeface="+mn-lt"/>
                <a:cs typeface="Times New Roman" panose="02020603050405020304" pitchFamily="18" charset="0"/>
              </a:rPr>
              <a:t>, лупы различной кратности, приспособления для управления электронными средствами, тренажеры и т.д.)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sz="2400" dirty="0" smtClean="0">
              <a:latin typeface="+mn-lt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+mn-lt"/>
                <a:cs typeface="Times New Roman" panose="02020603050405020304" pitchFamily="18" charset="0"/>
              </a:rPr>
              <a:t>Подбор игрового, предметного, дидактического материала для обучения по учебным предметам и коррекционным курсам включенным в СИПР. </a:t>
            </a:r>
            <a:endParaRPr lang="ru-RU" sz="2400" dirty="0"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5475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2" name="Рисунок 6"/>
          <p:cNvPicPr/>
          <p:nvPr/>
        </p:nvPicPr>
        <p:blipFill>
          <a:blip r:embed="rId2"/>
          <a:stretch>
            <a:fillRect/>
          </a:stretch>
        </p:blipFill>
        <p:spPr>
          <a:xfrm>
            <a:off x="165058" y="5167745"/>
            <a:ext cx="1791316" cy="1690255"/>
          </a:xfrm>
          <a:prstGeom prst="rect">
            <a:avLst/>
          </a:prstGeom>
          <a:ln w="0">
            <a:noFill/>
          </a:ln>
        </p:spPr>
      </p:pic>
      <p:sp>
        <p:nvSpPr>
          <p:cNvPr id="320" name="PlaceHolder 1"/>
          <p:cNvSpPr>
            <a:spLocks noGrp="1"/>
          </p:cNvSpPr>
          <p:nvPr>
            <p:ph type="title"/>
          </p:nvPr>
        </p:nvSpPr>
        <p:spPr>
          <a:xfrm>
            <a:off x="2589121" y="748145"/>
            <a:ext cx="8915040" cy="912716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ru-RU" sz="2800" b="0" strike="noStrike" spc="-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2800" b="0" strike="noStrike" spc="-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132" y="0"/>
            <a:ext cx="1443877" cy="154662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248890" y="4535742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algn="ctr">
              <a:spcBef>
                <a:spcPts val="449"/>
              </a:spcBef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89121" y="486491"/>
            <a:ext cx="8037917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   Шаг 9. Оценка достижений обучающегося</a:t>
            </a:r>
          </a:p>
          <a:p>
            <a:endParaRPr lang="ru-RU" sz="2400" dirty="0" smtClean="0">
              <a:solidFill>
                <a:srgbClr val="C00000"/>
              </a:solidFill>
              <a:cs typeface="Times New Roman" panose="02020603050405020304" pitchFamily="18" charset="0"/>
            </a:endParaRPr>
          </a:p>
          <a:p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24545" y="2094579"/>
            <a:ext cx="77446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2870" lvl="0" algn="ctr">
              <a:spcBef>
                <a:spcPct val="20000"/>
              </a:spcBef>
            </a:pP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одержимое 2"/>
          <p:cNvSpPr txBox="1">
            <a:spLocks/>
          </p:cNvSpPr>
          <p:nvPr/>
        </p:nvSpPr>
        <p:spPr>
          <a:xfrm>
            <a:off x="2155227" y="1857843"/>
            <a:ext cx="8014009" cy="344521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ru-RU" sz="1500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sz="2000" kern="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607440" y="880657"/>
            <a:ext cx="576349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89121" y="2058840"/>
            <a:ext cx="867462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/>
          </p:nvPr>
        </p:nvSpPr>
        <p:spPr>
          <a:xfrm>
            <a:off x="2910282" y="1774944"/>
            <a:ext cx="8272718" cy="459732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Текущая аттестация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происходит в конце полугодия в форме мониторинга достижения  запланированных результатов по установленным критериям.</a:t>
            </a: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Промежуточная  аттестация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происходит в конце учебного года, её результаты фиксируются  в форме характеристики, отражающей оценку динамики.</a:t>
            </a: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Итоговая аттестация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происходит в конце последующего года обучения. Осуществляется на основе анализа текущих аттестаций последнего года обучения и данных промежуточных аттестаций за последние три года.</a:t>
            </a: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5762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PlaceHolder 1"/>
          <p:cNvSpPr>
            <a:spLocks noGrp="1"/>
          </p:cNvSpPr>
          <p:nvPr>
            <p:ph type="title"/>
          </p:nvPr>
        </p:nvSpPr>
        <p:spPr>
          <a:xfrm>
            <a:off x="2361969" y="1064895"/>
            <a:ext cx="9263974" cy="4932144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altLang="en-US" sz="1800" b="1" dirty="0">
                <a:solidFill>
                  <a:srgbClr val="C00000"/>
                </a:solidFill>
              </a:rPr>
              <a:t> </a:t>
            </a:r>
            <a:r>
              <a:rPr lang="en-US" altLang="en-US" sz="2400" b="1" dirty="0">
                <a:solidFill>
                  <a:srgbClr val="C00000"/>
                </a:solidFill>
                <a:latin typeface="+mn-lt"/>
              </a:rPr>
              <a:t>ВАРИАНТЫ</a:t>
            </a:r>
            <a:r>
              <a:rPr lang="en-US" altLang="ru-RU" sz="2400" b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altLang="en-US" sz="2400" b="1" dirty="0">
                <a:solidFill>
                  <a:srgbClr val="C00000"/>
                </a:solidFill>
                <a:latin typeface="+mn-lt"/>
              </a:rPr>
              <a:t>ФАООП</a:t>
            </a:r>
            <a:r>
              <a:rPr lang="en-US" altLang="ru-RU" sz="2400" b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altLang="en-US" sz="2400" b="1" dirty="0" smtClean="0">
                <a:solidFill>
                  <a:srgbClr val="C00000"/>
                </a:solidFill>
                <a:latin typeface="+mn-lt"/>
              </a:rPr>
              <a:t>УО</a:t>
            </a:r>
            <a:r>
              <a:rPr lang="ru-RU" altLang="en-US" sz="2400" b="1" dirty="0" smtClean="0">
                <a:solidFill>
                  <a:srgbClr val="C00000"/>
                </a:solidFill>
                <a:latin typeface="+mn-lt"/>
              </a:rPr>
              <a:t/>
            </a:r>
            <a:br>
              <a:rPr lang="ru-RU" altLang="en-US" sz="2400" b="1" dirty="0" smtClean="0">
                <a:solidFill>
                  <a:srgbClr val="C00000"/>
                </a:solidFill>
                <a:latin typeface="+mn-lt"/>
              </a:rPr>
            </a:br>
            <a:r>
              <a:rPr lang="en-US" altLang="en-US" sz="2400" dirty="0">
                <a:solidFill>
                  <a:srgbClr val="C00000"/>
                </a:solidFill>
                <a:latin typeface="+mn-lt"/>
              </a:rPr>
              <a:t/>
            </a:r>
            <a:br>
              <a:rPr lang="en-US" altLang="en-US" sz="2400" dirty="0">
                <a:solidFill>
                  <a:srgbClr val="C00000"/>
                </a:solidFill>
                <a:latin typeface="+mn-lt"/>
              </a:rPr>
            </a:br>
            <a:r>
              <a:rPr lang="en-US" altLang="ru-RU" sz="2400" dirty="0">
                <a:latin typeface="+mn-lt"/>
              </a:rPr>
              <a:t>-</a:t>
            </a:r>
            <a:r>
              <a:rPr lang="en-US" altLang="en-US" sz="2000" dirty="0" err="1">
                <a:latin typeface="+mn-lt"/>
              </a:rPr>
              <a:t>федеральная</a:t>
            </a:r>
            <a:r>
              <a:rPr lang="en-US" altLang="ru-RU" sz="2000" dirty="0">
                <a:latin typeface="+mn-lt"/>
              </a:rPr>
              <a:t> </a:t>
            </a:r>
            <a:r>
              <a:rPr lang="en-US" altLang="en-US" sz="2000" dirty="0" err="1">
                <a:latin typeface="+mn-lt"/>
              </a:rPr>
              <a:t>адаптированная</a:t>
            </a:r>
            <a:r>
              <a:rPr lang="en-US" altLang="ru-RU" sz="2000" dirty="0">
                <a:latin typeface="+mn-lt"/>
              </a:rPr>
              <a:t> </a:t>
            </a:r>
            <a:r>
              <a:rPr lang="en-US" altLang="en-US" sz="2000" dirty="0" err="1">
                <a:latin typeface="+mn-lt"/>
              </a:rPr>
              <a:t>основная</a:t>
            </a:r>
            <a:r>
              <a:rPr lang="en-US" altLang="ru-RU" sz="2000" dirty="0">
                <a:latin typeface="+mn-lt"/>
              </a:rPr>
              <a:t> </a:t>
            </a:r>
            <a:r>
              <a:rPr lang="en-US" altLang="en-US" sz="2000" dirty="0" err="1">
                <a:latin typeface="+mn-lt"/>
              </a:rPr>
              <a:t>общеобразовательная</a:t>
            </a:r>
            <a:r>
              <a:rPr lang="en-US" altLang="en-US" sz="2000" dirty="0">
                <a:latin typeface="+mn-lt"/>
              </a:rPr>
              <a:t/>
            </a:r>
            <a:br>
              <a:rPr lang="en-US" altLang="en-US" sz="2000" dirty="0">
                <a:latin typeface="+mn-lt"/>
              </a:rPr>
            </a:br>
            <a:r>
              <a:rPr lang="en-US" altLang="en-US" sz="2000" dirty="0" err="1">
                <a:latin typeface="+mn-lt"/>
              </a:rPr>
              <a:t>программа</a:t>
            </a:r>
            <a:r>
              <a:rPr lang="en-US" altLang="ru-RU" sz="2000" dirty="0">
                <a:latin typeface="+mn-lt"/>
              </a:rPr>
              <a:t> </a:t>
            </a:r>
            <a:r>
              <a:rPr lang="en-US" altLang="en-US" sz="2000" dirty="0" err="1">
                <a:latin typeface="+mn-lt"/>
              </a:rPr>
              <a:t>образования</a:t>
            </a:r>
            <a:r>
              <a:rPr lang="en-US" altLang="ru-RU" sz="2000" dirty="0">
                <a:latin typeface="+mn-lt"/>
              </a:rPr>
              <a:t> </a:t>
            </a:r>
            <a:r>
              <a:rPr lang="en-US" altLang="en-US" sz="2000" dirty="0" err="1">
                <a:latin typeface="+mn-lt"/>
              </a:rPr>
              <a:t>обучающихся</a:t>
            </a:r>
            <a:r>
              <a:rPr lang="en-US" altLang="ru-RU" sz="2000" dirty="0">
                <a:latin typeface="+mn-lt"/>
              </a:rPr>
              <a:t> </a:t>
            </a:r>
            <a:r>
              <a:rPr lang="en-US" altLang="en-US" sz="2000" dirty="0">
                <a:latin typeface="+mn-lt"/>
              </a:rPr>
              <a:t>с</a:t>
            </a:r>
            <a:r>
              <a:rPr lang="en-US" altLang="ru-RU" sz="2000" dirty="0">
                <a:latin typeface="+mn-lt"/>
              </a:rPr>
              <a:t> </a:t>
            </a:r>
            <a:r>
              <a:rPr lang="en-US" altLang="en-US" sz="2000" dirty="0" err="1">
                <a:latin typeface="+mn-lt"/>
              </a:rPr>
              <a:t>легкой</a:t>
            </a:r>
            <a:r>
              <a:rPr lang="en-US" altLang="ru-RU" sz="2000" dirty="0">
                <a:latin typeface="+mn-lt"/>
              </a:rPr>
              <a:t> </a:t>
            </a:r>
            <a:r>
              <a:rPr lang="en-US" altLang="en-US" sz="2000" dirty="0" err="1">
                <a:latin typeface="+mn-lt"/>
              </a:rPr>
              <a:t>умственной</a:t>
            </a:r>
            <a:r>
              <a:rPr lang="en-US" altLang="ru-RU" sz="2000" dirty="0">
                <a:latin typeface="+mn-lt"/>
              </a:rPr>
              <a:t> </a:t>
            </a:r>
            <a:r>
              <a:rPr lang="en-US" altLang="en-US" sz="2000" dirty="0" err="1">
                <a:latin typeface="+mn-lt"/>
              </a:rPr>
              <a:t>отсталостью</a:t>
            </a:r>
            <a:r>
              <a:rPr lang="en-US" altLang="en-US" sz="2000" dirty="0">
                <a:latin typeface="+mn-lt"/>
              </a:rPr>
              <a:t/>
            </a:r>
            <a:br>
              <a:rPr lang="en-US" altLang="en-US" sz="2000" dirty="0">
                <a:latin typeface="+mn-lt"/>
              </a:rPr>
            </a:br>
            <a:r>
              <a:rPr lang="en-US" altLang="ru-RU" sz="2000" dirty="0">
                <a:latin typeface="+mn-lt"/>
              </a:rPr>
              <a:t>(</a:t>
            </a:r>
            <a:r>
              <a:rPr lang="en-US" altLang="en-US" sz="2000" dirty="0" err="1">
                <a:latin typeface="+mn-lt"/>
              </a:rPr>
              <a:t>интеллектуальными</a:t>
            </a:r>
            <a:r>
              <a:rPr lang="en-US" altLang="ru-RU" sz="2000" dirty="0">
                <a:latin typeface="+mn-lt"/>
              </a:rPr>
              <a:t> </a:t>
            </a:r>
            <a:r>
              <a:rPr lang="en-US" altLang="en-US" sz="2000" dirty="0" err="1">
                <a:latin typeface="+mn-lt"/>
              </a:rPr>
              <a:t>нарушениями</a:t>
            </a:r>
            <a:r>
              <a:rPr lang="en-US" altLang="ru-RU" sz="2000" dirty="0">
                <a:latin typeface="+mn-lt"/>
              </a:rPr>
              <a:t>) (</a:t>
            </a:r>
            <a:r>
              <a:rPr lang="en-US" altLang="en-US" sz="2000" dirty="0" err="1">
                <a:latin typeface="+mn-lt"/>
              </a:rPr>
              <a:t>вариант</a:t>
            </a:r>
            <a:r>
              <a:rPr lang="en-US" altLang="ru-RU" sz="2000" dirty="0">
                <a:latin typeface="+mn-lt"/>
              </a:rPr>
              <a:t> 1) (</a:t>
            </a:r>
            <a:r>
              <a:rPr lang="en-US" altLang="en-US" sz="2000" dirty="0" err="1">
                <a:latin typeface="+mn-lt"/>
              </a:rPr>
              <a:t>далее</a:t>
            </a:r>
            <a:r>
              <a:rPr lang="en-US" altLang="ru-RU" sz="2000" dirty="0">
                <a:latin typeface="+mn-lt"/>
              </a:rPr>
              <a:t> - </a:t>
            </a:r>
            <a:r>
              <a:rPr lang="en-US" altLang="en-US" sz="2000" dirty="0">
                <a:solidFill>
                  <a:srgbClr val="C00000"/>
                </a:solidFill>
                <a:latin typeface="+mn-lt"/>
              </a:rPr>
              <a:t>ФАООП</a:t>
            </a:r>
            <a:r>
              <a:rPr lang="en-US" altLang="ru-RU" sz="2000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altLang="en-US" sz="2000" dirty="0">
                <a:solidFill>
                  <a:srgbClr val="C00000"/>
                </a:solidFill>
                <a:latin typeface="+mn-lt"/>
              </a:rPr>
              <a:t>УО</a:t>
            </a:r>
            <a:br>
              <a:rPr lang="en-US" altLang="en-US" sz="2000" dirty="0">
                <a:solidFill>
                  <a:srgbClr val="C00000"/>
                </a:solidFill>
                <a:latin typeface="+mn-lt"/>
              </a:rPr>
            </a:br>
            <a:r>
              <a:rPr lang="en-US" altLang="ru-RU" sz="2000" dirty="0">
                <a:solidFill>
                  <a:srgbClr val="C00000"/>
                </a:solidFill>
                <a:latin typeface="+mn-lt"/>
              </a:rPr>
              <a:t>(</a:t>
            </a:r>
            <a:r>
              <a:rPr lang="en-US" altLang="en-US" sz="2000" dirty="0" err="1">
                <a:solidFill>
                  <a:srgbClr val="C00000"/>
                </a:solidFill>
                <a:latin typeface="+mn-lt"/>
              </a:rPr>
              <a:t>вариант</a:t>
            </a:r>
            <a:r>
              <a:rPr lang="en-US" altLang="ru-RU" sz="2000" dirty="0">
                <a:solidFill>
                  <a:srgbClr val="C00000"/>
                </a:solidFill>
                <a:latin typeface="+mn-lt"/>
              </a:rPr>
              <a:t> 1</a:t>
            </a:r>
            <a:r>
              <a:rPr lang="en-US" altLang="ru-RU" sz="2000" dirty="0" smtClean="0">
                <a:latin typeface="+mn-lt"/>
              </a:rPr>
              <a:t>);</a:t>
            </a:r>
            <a:r>
              <a:rPr lang="ru-RU" altLang="ru-RU" sz="2000" dirty="0" smtClean="0">
                <a:latin typeface="+mn-lt"/>
              </a:rPr>
              <a:t/>
            </a:r>
            <a:br>
              <a:rPr lang="ru-RU" altLang="ru-RU" sz="2000" dirty="0" smtClean="0">
                <a:latin typeface="+mn-lt"/>
              </a:rPr>
            </a:br>
            <a:r>
              <a:rPr lang="ru-RU" altLang="ru-RU" sz="2000" dirty="0">
                <a:latin typeface="+mn-lt"/>
              </a:rPr>
              <a:t/>
            </a:r>
            <a:br>
              <a:rPr lang="ru-RU" altLang="ru-RU" sz="2000" dirty="0">
                <a:latin typeface="+mn-lt"/>
              </a:rPr>
            </a:br>
            <a:r>
              <a:rPr lang="en-US" altLang="ru-RU" sz="2000" dirty="0">
                <a:latin typeface="+mn-lt"/>
              </a:rPr>
              <a:t/>
            </a:r>
            <a:br>
              <a:rPr lang="en-US" altLang="ru-RU" sz="2000" dirty="0">
                <a:latin typeface="+mn-lt"/>
              </a:rPr>
            </a:br>
            <a:r>
              <a:rPr lang="en-US" altLang="ru-RU" sz="2000" dirty="0">
                <a:latin typeface="+mn-lt"/>
              </a:rPr>
              <a:t>- </a:t>
            </a:r>
            <a:r>
              <a:rPr lang="en-US" altLang="en-US" sz="2000" dirty="0" err="1">
                <a:latin typeface="+mn-lt"/>
              </a:rPr>
              <a:t>федеральная</a:t>
            </a:r>
            <a:r>
              <a:rPr lang="en-US" altLang="ru-RU" sz="2000" dirty="0">
                <a:latin typeface="+mn-lt"/>
              </a:rPr>
              <a:t> </a:t>
            </a:r>
            <a:r>
              <a:rPr lang="en-US" altLang="en-US" sz="2000" dirty="0" err="1">
                <a:latin typeface="+mn-lt"/>
              </a:rPr>
              <a:t>адаптированная</a:t>
            </a:r>
            <a:r>
              <a:rPr lang="en-US" altLang="ru-RU" sz="2000" dirty="0">
                <a:latin typeface="+mn-lt"/>
              </a:rPr>
              <a:t> </a:t>
            </a:r>
            <a:r>
              <a:rPr lang="en-US" altLang="en-US" sz="2000" dirty="0" err="1">
                <a:latin typeface="+mn-lt"/>
              </a:rPr>
              <a:t>основная</a:t>
            </a:r>
            <a:r>
              <a:rPr lang="en-US" altLang="ru-RU" sz="2000" dirty="0">
                <a:latin typeface="+mn-lt"/>
              </a:rPr>
              <a:t> </a:t>
            </a:r>
            <a:r>
              <a:rPr lang="en-US" altLang="en-US" sz="2000" dirty="0" err="1">
                <a:latin typeface="+mn-lt"/>
              </a:rPr>
              <a:t>общеобразовательная</a:t>
            </a:r>
            <a:r>
              <a:rPr lang="en-US" altLang="en-US" sz="2000" dirty="0">
                <a:latin typeface="+mn-lt"/>
              </a:rPr>
              <a:t/>
            </a:r>
            <a:br>
              <a:rPr lang="en-US" altLang="en-US" sz="2000" dirty="0">
                <a:latin typeface="+mn-lt"/>
              </a:rPr>
            </a:br>
            <a:r>
              <a:rPr lang="en-US" altLang="en-US" sz="2000" dirty="0" err="1">
                <a:latin typeface="+mn-lt"/>
              </a:rPr>
              <a:t>программа</a:t>
            </a:r>
            <a:r>
              <a:rPr lang="en-US" altLang="ru-RU" sz="2000" dirty="0">
                <a:latin typeface="+mn-lt"/>
              </a:rPr>
              <a:t> </a:t>
            </a:r>
            <a:r>
              <a:rPr lang="en-US" altLang="en-US" sz="2000" dirty="0" err="1">
                <a:latin typeface="+mn-lt"/>
              </a:rPr>
              <a:t>образования</a:t>
            </a:r>
            <a:r>
              <a:rPr lang="en-US" altLang="ru-RU" sz="2000" dirty="0">
                <a:latin typeface="+mn-lt"/>
              </a:rPr>
              <a:t> </a:t>
            </a:r>
            <a:r>
              <a:rPr lang="en-US" altLang="en-US" sz="2000" dirty="0" err="1">
                <a:latin typeface="+mn-lt"/>
              </a:rPr>
              <a:t>обучающихся</a:t>
            </a:r>
            <a:r>
              <a:rPr lang="en-US" altLang="ru-RU" sz="2000" dirty="0">
                <a:latin typeface="+mn-lt"/>
              </a:rPr>
              <a:t> </a:t>
            </a:r>
            <a:r>
              <a:rPr lang="en-US" altLang="en-US" sz="2000" dirty="0">
                <a:latin typeface="+mn-lt"/>
              </a:rPr>
              <a:t>с</a:t>
            </a:r>
            <a:r>
              <a:rPr lang="en-US" altLang="ru-RU" sz="2000" dirty="0">
                <a:latin typeface="+mn-lt"/>
              </a:rPr>
              <a:t> </a:t>
            </a:r>
            <a:r>
              <a:rPr lang="en-US" altLang="en-US" sz="2000" dirty="0" err="1">
                <a:latin typeface="+mn-lt"/>
              </a:rPr>
              <a:t>умеренной</a:t>
            </a:r>
            <a:r>
              <a:rPr lang="en-US" altLang="ru-RU" sz="2000" dirty="0">
                <a:latin typeface="+mn-lt"/>
              </a:rPr>
              <a:t>, </a:t>
            </a:r>
            <a:r>
              <a:rPr lang="en-US" altLang="en-US" sz="2000" dirty="0" err="1">
                <a:latin typeface="+mn-lt"/>
              </a:rPr>
              <a:t>тяжелой</a:t>
            </a:r>
            <a:r>
              <a:rPr lang="en-US" altLang="ru-RU" sz="2000" dirty="0">
                <a:latin typeface="+mn-lt"/>
              </a:rPr>
              <a:t>, </a:t>
            </a:r>
            <a:r>
              <a:rPr lang="en-US" altLang="en-US" sz="2000" dirty="0" err="1">
                <a:latin typeface="+mn-lt"/>
              </a:rPr>
              <a:t>глубокой</a:t>
            </a:r>
            <a:r>
              <a:rPr lang="en-US" altLang="en-US" sz="2000" dirty="0">
                <a:latin typeface="+mn-lt"/>
              </a:rPr>
              <a:t/>
            </a:r>
            <a:br>
              <a:rPr lang="en-US" altLang="en-US" sz="2000" dirty="0">
                <a:latin typeface="+mn-lt"/>
              </a:rPr>
            </a:br>
            <a:r>
              <a:rPr lang="en-US" altLang="en-US" sz="2000" dirty="0" err="1">
                <a:latin typeface="+mn-lt"/>
              </a:rPr>
              <a:t>умственной</a:t>
            </a:r>
            <a:r>
              <a:rPr lang="en-US" altLang="ru-RU" sz="2000" dirty="0">
                <a:latin typeface="+mn-lt"/>
              </a:rPr>
              <a:t> </a:t>
            </a:r>
            <a:r>
              <a:rPr lang="en-US" altLang="en-US" sz="2000" dirty="0" err="1">
                <a:latin typeface="+mn-lt"/>
              </a:rPr>
              <a:t>отсталостью</a:t>
            </a:r>
            <a:r>
              <a:rPr lang="en-US" altLang="ru-RU" sz="2000" dirty="0">
                <a:latin typeface="+mn-lt"/>
              </a:rPr>
              <a:t> (</a:t>
            </a:r>
            <a:r>
              <a:rPr lang="en-US" altLang="en-US" sz="2000" dirty="0" err="1">
                <a:latin typeface="+mn-lt"/>
              </a:rPr>
              <a:t>интеллектуальными</a:t>
            </a:r>
            <a:r>
              <a:rPr lang="en-US" altLang="ru-RU" sz="2000" dirty="0">
                <a:latin typeface="+mn-lt"/>
              </a:rPr>
              <a:t> </a:t>
            </a:r>
            <a:r>
              <a:rPr lang="en-US" altLang="en-US" sz="2000" dirty="0" err="1">
                <a:latin typeface="+mn-lt"/>
              </a:rPr>
              <a:t>нарушениями</a:t>
            </a:r>
            <a:r>
              <a:rPr lang="en-US" altLang="ru-RU" sz="2000" dirty="0">
                <a:latin typeface="+mn-lt"/>
              </a:rPr>
              <a:t>), </a:t>
            </a:r>
            <a:r>
              <a:rPr lang="en-US" altLang="en-US" sz="2000" b="1" u="sng" dirty="0" err="1">
                <a:solidFill>
                  <a:srgbClr val="C00000"/>
                </a:solidFill>
                <a:latin typeface="+mn-lt"/>
              </a:rPr>
              <a:t>тяжелыми</a:t>
            </a:r>
            <a:r>
              <a:rPr lang="en-US" altLang="en-US" sz="2000" b="1" u="sng" dirty="0">
                <a:solidFill>
                  <a:srgbClr val="C00000"/>
                </a:solidFill>
                <a:latin typeface="+mn-lt"/>
              </a:rPr>
              <a:t/>
            </a:r>
            <a:br>
              <a:rPr lang="en-US" altLang="en-US" sz="2000" b="1" u="sng" dirty="0">
                <a:solidFill>
                  <a:srgbClr val="C00000"/>
                </a:solidFill>
                <a:latin typeface="+mn-lt"/>
              </a:rPr>
            </a:br>
            <a:r>
              <a:rPr lang="en-US" altLang="en-US" sz="2000" b="1" u="sng" dirty="0">
                <a:solidFill>
                  <a:srgbClr val="C00000"/>
                </a:solidFill>
                <a:latin typeface="+mn-lt"/>
              </a:rPr>
              <a:t>и</a:t>
            </a:r>
            <a:r>
              <a:rPr lang="en-US" altLang="ru-RU" sz="2000" b="1" u="sng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altLang="en-US" sz="2000" b="1" u="sng" dirty="0" err="1">
                <a:solidFill>
                  <a:srgbClr val="C00000"/>
                </a:solidFill>
                <a:latin typeface="+mn-lt"/>
              </a:rPr>
              <a:t>множественными</a:t>
            </a:r>
            <a:r>
              <a:rPr lang="en-US" altLang="ru-RU" sz="2000" b="1" u="sng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altLang="en-US" sz="2000" b="1" u="sng" dirty="0" err="1">
                <a:solidFill>
                  <a:srgbClr val="C00000"/>
                </a:solidFill>
                <a:latin typeface="+mn-lt"/>
              </a:rPr>
              <a:t>нарушениями</a:t>
            </a:r>
            <a:r>
              <a:rPr lang="en-US" altLang="ru-RU" sz="2000" b="1" u="sng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altLang="en-US" sz="2000" b="1" u="sng" dirty="0" err="1">
                <a:solidFill>
                  <a:srgbClr val="C00000"/>
                </a:solidFill>
                <a:latin typeface="+mn-lt"/>
              </a:rPr>
              <a:t>развития</a:t>
            </a:r>
            <a:r>
              <a:rPr lang="en-US" altLang="ru-RU" sz="2000" b="1" u="sng" dirty="0">
                <a:solidFill>
                  <a:srgbClr val="C00000"/>
                </a:solidFill>
                <a:latin typeface="+mn-lt"/>
              </a:rPr>
              <a:t> (</a:t>
            </a:r>
            <a:r>
              <a:rPr lang="en-US" altLang="en-US" sz="2000" b="1" u="sng" dirty="0" err="1">
                <a:solidFill>
                  <a:srgbClr val="C00000"/>
                </a:solidFill>
                <a:latin typeface="+mn-lt"/>
              </a:rPr>
              <a:t>вариант</a:t>
            </a:r>
            <a:r>
              <a:rPr lang="en-US" altLang="ru-RU" sz="2000" b="1" u="sng" dirty="0">
                <a:solidFill>
                  <a:srgbClr val="C00000"/>
                </a:solidFill>
                <a:latin typeface="+mn-lt"/>
              </a:rPr>
              <a:t> 2)</a:t>
            </a:r>
            <a:r>
              <a:rPr lang="en-US" altLang="ru-RU" sz="2000" dirty="0">
                <a:latin typeface="+mn-lt"/>
              </a:rPr>
              <a:t> (</a:t>
            </a:r>
            <a:r>
              <a:rPr lang="en-US" altLang="en-US" sz="2000" dirty="0" err="1">
                <a:latin typeface="+mn-lt"/>
              </a:rPr>
              <a:t>далее</a:t>
            </a:r>
            <a:r>
              <a:rPr lang="en-US" altLang="ru-RU" sz="2000" dirty="0">
                <a:latin typeface="+mn-lt"/>
              </a:rPr>
              <a:t> - </a:t>
            </a:r>
            <a:r>
              <a:rPr lang="en-US" altLang="en-US" sz="2000" dirty="0">
                <a:solidFill>
                  <a:srgbClr val="C00000"/>
                </a:solidFill>
                <a:latin typeface="+mn-lt"/>
              </a:rPr>
              <a:t>ФАООП</a:t>
            </a:r>
            <a:br>
              <a:rPr lang="en-US" altLang="en-US" sz="2000" dirty="0">
                <a:solidFill>
                  <a:srgbClr val="C00000"/>
                </a:solidFill>
                <a:latin typeface="+mn-lt"/>
              </a:rPr>
            </a:br>
            <a:r>
              <a:rPr lang="en-US" altLang="en-US" sz="2000" dirty="0">
                <a:solidFill>
                  <a:srgbClr val="C00000"/>
                </a:solidFill>
                <a:latin typeface="+mn-lt"/>
              </a:rPr>
              <a:t>УО</a:t>
            </a:r>
            <a:r>
              <a:rPr lang="en-US" altLang="ru-RU" sz="2000" dirty="0">
                <a:solidFill>
                  <a:srgbClr val="C00000"/>
                </a:solidFill>
                <a:latin typeface="+mn-lt"/>
              </a:rPr>
              <a:t> (</a:t>
            </a:r>
            <a:r>
              <a:rPr lang="en-US" altLang="en-US" sz="2000" dirty="0" err="1">
                <a:solidFill>
                  <a:srgbClr val="C00000"/>
                </a:solidFill>
                <a:latin typeface="+mn-lt"/>
              </a:rPr>
              <a:t>вариант</a:t>
            </a:r>
            <a:r>
              <a:rPr lang="en-US" altLang="ru-RU" sz="2000" dirty="0">
                <a:solidFill>
                  <a:srgbClr val="C00000"/>
                </a:solidFill>
                <a:latin typeface="+mn-lt"/>
              </a:rPr>
              <a:t> 2</a:t>
            </a:r>
            <a:r>
              <a:rPr lang="en-US" altLang="ru-RU" sz="2000" dirty="0">
                <a:latin typeface="+mn-lt"/>
              </a:rPr>
              <a:t>).</a:t>
            </a:r>
          </a:p>
        </p:txBody>
      </p:sp>
      <p:pic>
        <p:nvPicPr>
          <p:cNvPr id="9" name="Рисунок 5"/>
          <p:cNvPicPr>
            <a:picLocks noGrp="1" noChangeAspect="1"/>
          </p:cNvPicPr>
          <p:nvPr>
            <p:ph/>
          </p:nvPr>
        </p:nvPicPr>
        <p:blipFill>
          <a:blip r:embed="rId2"/>
          <a:stretch>
            <a:fillRect/>
          </a:stretch>
        </p:blipFill>
        <p:spPr>
          <a:xfrm>
            <a:off x="174508" y="0"/>
            <a:ext cx="1274281" cy="131204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4" name="Рисунок 4"/>
          <p:cNvPicPr/>
          <p:nvPr/>
        </p:nvPicPr>
        <p:blipFill>
          <a:blip r:embed="rId3"/>
          <a:stretch>
            <a:fillRect/>
          </a:stretch>
        </p:blipFill>
        <p:spPr>
          <a:xfrm>
            <a:off x="121870" y="5486400"/>
            <a:ext cx="1552551" cy="1383476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2" name="Рисунок 6"/>
          <p:cNvPicPr/>
          <p:nvPr/>
        </p:nvPicPr>
        <p:blipFill>
          <a:blip r:embed="rId2"/>
          <a:stretch>
            <a:fillRect/>
          </a:stretch>
        </p:blipFill>
        <p:spPr>
          <a:xfrm>
            <a:off x="165058" y="5303053"/>
            <a:ext cx="1692806" cy="1554947"/>
          </a:xfrm>
          <a:prstGeom prst="rect">
            <a:avLst/>
          </a:prstGeom>
          <a:ln w="0">
            <a:noFill/>
          </a:ln>
        </p:spPr>
      </p:pic>
      <p:sp>
        <p:nvSpPr>
          <p:cNvPr id="320" name="PlaceHolder 1"/>
          <p:cNvSpPr>
            <a:spLocks noGrp="1"/>
          </p:cNvSpPr>
          <p:nvPr>
            <p:ph type="title"/>
          </p:nvPr>
        </p:nvSpPr>
        <p:spPr>
          <a:xfrm>
            <a:off x="2589121" y="748145"/>
            <a:ext cx="8915040" cy="912716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ru-RU" sz="2800" b="0" strike="noStrike" spc="-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2800" b="0" strike="noStrike" spc="-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091" y="8853"/>
            <a:ext cx="1444055" cy="154681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248890" y="4535742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algn="ctr">
              <a:spcBef>
                <a:spcPts val="449"/>
              </a:spcBef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4036" y="1127213"/>
            <a:ext cx="597131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24545" y="2094579"/>
            <a:ext cx="77446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2870" lvl="0" algn="ctr">
              <a:spcBef>
                <a:spcPct val="20000"/>
              </a:spcBef>
            </a:pP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одержимое 2"/>
          <p:cNvSpPr txBox="1">
            <a:spLocks/>
          </p:cNvSpPr>
          <p:nvPr/>
        </p:nvSpPr>
        <p:spPr>
          <a:xfrm>
            <a:off x="2155227" y="1857843"/>
            <a:ext cx="8014009" cy="344521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ru-RU" sz="1500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sz="2000" kern="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607440" y="880657"/>
            <a:ext cx="576349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89121" y="2058840"/>
            <a:ext cx="867462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/>
          </p:nvPr>
        </p:nvSpPr>
        <p:spPr>
          <a:xfrm>
            <a:off x="1857864" y="1660861"/>
            <a:ext cx="9646297" cy="5058594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31377" y="2992582"/>
            <a:ext cx="59792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Благодарим за внимание</a:t>
            </a:r>
            <a:endParaRPr lang="ru-RU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900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350876" y="-108055"/>
            <a:ext cx="9647481" cy="566775"/>
          </a:xfrm>
        </p:spPr>
        <p:txBody>
          <a:bodyPr/>
          <a:lstStyle/>
          <a:p>
            <a:pPr marL="342900" indent="-342900" algn="l">
              <a:buFont typeface="Wingdings" panose="05000000000000000000" charset="0"/>
              <a:buChar char="v"/>
            </a:pPr>
            <a:r>
              <a:rPr lang="ru-RU" sz="2000" dirty="0" smtClean="0">
                <a:sym typeface="+mn-ea"/>
              </a:rPr>
              <a:t/>
            </a:r>
            <a:br>
              <a:rPr lang="ru-RU" sz="2000" dirty="0" smtClean="0">
                <a:sym typeface="+mn-ea"/>
              </a:rPr>
            </a:br>
            <a:r>
              <a:rPr lang="ru-RU" sz="2000" dirty="0" smtClean="0">
                <a:sym typeface="+mn-ea"/>
              </a:rPr>
              <a:t/>
            </a:r>
            <a:br>
              <a:rPr lang="ru-RU" sz="2000" dirty="0" smtClean="0">
                <a:sym typeface="+mn-ea"/>
              </a:rPr>
            </a:br>
            <a:r>
              <a:rPr lang="ru-RU" sz="2000" dirty="0" smtClean="0">
                <a:sym typeface="+mn-ea"/>
              </a:rPr>
              <a:t/>
            </a:r>
            <a:br>
              <a:rPr lang="ru-RU" sz="2000" dirty="0" smtClean="0">
                <a:sym typeface="+mn-ea"/>
              </a:rPr>
            </a:br>
            <a:r>
              <a:rPr lang="ru-RU" sz="2000" dirty="0" smtClean="0">
                <a:sym typeface="+mn-ea"/>
              </a:rPr>
              <a:t/>
            </a:r>
            <a:br>
              <a:rPr lang="ru-RU" sz="2000" dirty="0" smtClean="0">
                <a:sym typeface="+mn-ea"/>
              </a:rPr>
            </a:br>
            <a:r>
              <a:rPr lang="ru-RU" sz="2000" dirty="0" smtClean="0">
                <a:sym typeface="+mn-ea"/>
              </a:rPr>
              <a:t/>
            </a:r>
            <a:br>
              <a:rPr lang="ru-RU" sz="2000" dirty="0" smtClean="0">
                <a:sym typeface="+mn-ea"/>
              </a:rPr>
            </a:br>
            <a:r>
              <a:rPr lang="ru-RU" sz="2000" dirty="0" smtClean="0">
                <a:sym typeface="+mn-ea"/>
              </a:rPr>
              <a:t/>
            </a:r>
            <a:br>
              <a:rPr lang="ru-RU" sz="2000" dirty="0" smtClean="0">
                <a:sym typeface="+mn-ea"/>
              </a:rPr>
            </a:br>
            <a:r>
              <a:rPr lang="ru-RU" sz="2000" dirty="0" smtClean="0">
                <a:sym typeface="+mn-ea"/>
              </a:rPr>
              <a:t/>
            </a:r>
            <a:br>
              <a:rPr lang="ru-RU" sz="2000" dirty="0" smtClean="0">
                <a:sym typeface="+mn-ea"/>
              </a:rPr>
            </a:br>
            <a:r>
              <a:rPr lang="ru-RU" sz="2000" dirty="0" smtClean="0">
                <a:sym typeface="+mn-ea"/>
              </a:rPr>
              <a:t/>
            </a:r>
            <a:br>
              <a:rPr lang="ru-RU" sz="2000" dirty="0" smtClean="0">
                <a:sym typeface="+mn-ea"/>
              </a:rPr>
            </a:br>
            <a:r>
              <a:rPr lang="ru-RU" sz="2000" dirty="0" smtClean="0">
                <a:sym typeface="+mn-ea"/>
              </a:rPr>
              <a:t/>
            </a:r>
            <a:br>
              <a:rPr lang="ru-RU" sz="2000" dirty="0" smtClean="0">
                <a:sym typeface="+mn-ea"/>
              </a:rPr>
            </a:br>
            <a:r>
              <a:rPr lang="ru-RU" sz="2000" dirty="0" smtClean="0">
                <a:sym typeface="+mn-ea"/>
              </a:rPr>
              <a:t/>
            </a:r>
            <a:br>
              <a:rPr lang="ru-RU" sz="2000" dirty="0" smtClean="0">
                <a:sym typeface="+mn-ea"/>
              </a:rPr>
            </a:br>
            <a:r>
              <a:rPr lang="ru-RU" sz="2000" dirty="0" smtClean="0">
                <a:sym typeface="+mn-ea"/>
              </a:rPr>
              <a:t/>
            </a:r>
            <a:br>
              <a:rPr lang="ru-RU" sz="2000" dirty="0" smtClean="0">
                <a:sym typeface="+mn-ea"/>
              </a:rPr>
            </a:br>
            <a:r>
              <a:rPr lang="ru-RU" sz="2000" dirty="0" smtClean="0">
                <a:sym typeface="+mn-ea"/>
              </a:rPr>
              <a:t/>
            </a:r>
            <a:br>
              <a:rPr lang="ru-RU" sz="2000" dirty="0" smtClean="0">
                <a:sym typeface="+mn-ea"/>
              </a:rPr>
            </a:br>
            <a:r>
              <a:rPr lang="ru-RU" sz="2000" dirty="0" smtClean="0">
                <a:sym typeface="+mn-ea"/>
              </a:rPr>
              <a:t/>
            </a:r>
            <a:br>
              <a:rPr lang="ru-RU" sz="2000" dirty="0" smtClean="0">
                <a:sym typeface="+mn-ea"/>
              </a:rPr>
            </a:br>
            <a:r>
              <a:rPr lang="ru-RU" sz="2000" dirty="0" smtClean="0">
                <a:sym typeface="+mn-ea"/>
              </a:rPr>
              <a:t/>
            </a:r>
            <a:br>
              <a:rPr lang="ru-RU" sz="2000" dirty="0" smtClean="0">
                <a:sym typeface="+mn-ea"/>
              </a:rPr>
            </a:br>
            <a:r>
              <a:rPr lang="ru-RU" sz="2000" dirty="0" smtClean="0">
                <a:sym typeface="+mn-ea"/>
              </a:rPr>
              <a:t/>
            </a:r>
            <a:br>
              <a:rPr lang="ru-RU" sz="2000" dirty="0" smtClean="0">
                <a:sym typeface="+mn-ea"/>
              </a:rPr>
            </a:br>
            <a:r>
              <a:rPr lang="ru-RU" sz="2000" dirty="0" smtClean="0">
                <a:sym typeface="+mn-ea"/>
              </a:rPr>
              <a:t/>
            </a:r>
            <a:br>
              <a:rPr lang="ru-RU" sz="2000" dirty="0" smtClean="0">
                <a:sym typeface="+mn-ea"/>
              </a:rPr>
            </a:br>
            <a:r>
              <a:rPr lang="ru-RU" sz="2000" dirty="0" smtClean="0">
                <a:sym typeface="+mn-ea"/>
              </a:rPr>
              <a:t/>
            </a:r>
            <a:br>
              <a:rPr lang="ru-RU" sz="2000" dirty="0" smtClean="0">
                <a:sym typeface="+mn-ea"/>
              </a:rPr>
            </a:br>
            <a:r>
              <a:rPr lang="ru-RU" sz="2000" dirty="0" smtClean="0">
                <a:sym typeface="+mn-ea"/>
              </a:rPr>
              <a:t/>
            </a:r>
            <a:br>
              <a:rPr lang="ru-RU" sz="2000" dirty="0" smtClean="0">
                <a:sym typeface="+mn-ea"/>
              </a:rPr>
            </a:br>
            <a:r>
              <a:rPr lang="ru-RU" sz="2000" dirty="0" smtClean="0">
                <a:sym typeface="+mn-ea"/>
              </a:rPr>
              <a:t/>
            </a:r>
            <a:br>
              <a:rPr lang="ru-RU" sz="2000" dirty="0" smtClean="0">
                <a:sym typeface="+mn-ea"/>
              </a:rPr>
            </a:br>
            <a:r>
              <a:rPr lang="ru-RU" sz="2000" dirty="0" smtClean="0">
                <a:sym typeface="+mn-ea"/>
              </a:rPr>
              <a:t/>
            </a:r>
            <a:br>
              <a:rPr lang="ru-RU" sz="2000" dirty="0" smtClean="0">
                <a:sym typeface="+mn-ea"/>
              </a:rPr>
            </a:br>
            <a:r>
              <a:rPr lang="ru-RU" sz="2000" dirty="0" smtClean="0">
                <a:sym typeface="+mn-ea"/>
              </a:rPr>
              <a:t/>
            </a:r>
            <a:br>
              <a:rPr lang="ru-RU" sz="2000" dirty="0" smtClean="0">
                <a:sym typeface="+mn-ea"/>
              </a:rPr>
            </a:br>
            <a:r>
              <a:rPr lang="ru-RU" sz="2000" dirty="0" smtClean="0">
                <a:sym typeface="+mn-ea"/>
              </a:rPr>
              <a:t/>
            </a:r>
            <a:br>
              <a:rPr lang="ru-RU" sz="2000" dirty="0" smtClean="0">
                <a:sym typeface="+mn-ea"/>
              </a:rPr>
            </a:br>
            <a:r>
              <a:rPr lang="ru-RU" sz="2000" dirty="0" smtClean="0">
                <a:sym typeface="+mn-ea"/>
              </a:rPr>
              <a:t/>
            </a:r>
            <a:br>
              <a:rPr lang="ru-RU" sz="2000" dirty="0" smtClean="0">
                <a:sym typeface="+mn-ea"/>
              </a:rPr>
            </a:br>
            <a:r>
              <a:rPr lang="ru-RU" sz="2000" dirty="0" smtClean="0">
                <a:sym typeface="+mn-ea"/>
              </a:rPr>
              <a:t/>
            </a:r>
            <a:br>
              <a:rPr lang="ru-RU" sz="2000" dirty="0" smtClean="0">
                <a:sym typeface="+mn-ea"/>
              </a:rPr>
            </a:br>
            <a:r>
              <a:rPr lang="ru-RU" sz="2000" dirty="0" smtClean="0">
                <a:sym typeface="+mn-ea"/>
              </a:rPr>
              <a:t/>
            </a:r>
            <a:br>
              <a:rPr lang="ru-RU" sz="2000" dirty="0" smtClean="0">
                <a:sym typeface="+mn-ea"/>
              </a:rPr>
            </a:br>
            <a:r>
              <a:rPr lang="ru-RU" sz="2000" dirty="0" smtClean="0">
                <a:sym typeface="+mn-ea"/>
              </a:rPr>
              <a:t/>
            </a:r>
            <a:br>
              <a:rPr lang="ru-RU" sz="2000" dirty="0" smtClean="0">
                <a:sym typeface="+mn-ea"/>
              </a:rPr>
            </a:br>
            <a:r>
              <a:rPr lang="ru-RU" sz="2000" dirty="0" smtClean="0">
                <a:sym typeface="+mn-ea"/>
              </a:rPr>
              <a:t/>
            </a:r>
            <a:br>
              <a:rPr lang="ru-RU" sz="2000" dirty="0" smtClean="0">
                <a:sym typeface="+mn-ea"/>
              </a:rPr>
            </a:br>
            <a:r>
              <a:rPr lang="ru-RU" sz="2000" dirty="0" smtClean="0">
                <a:sym typeface="+mn-ea"/>
              </a:rPr>
              <a:t/>
            </a:r>
            <a:br>
              <a:rPr lang="ru-RU" sz="2000" dirty="0" smtClean="0">
                <a:sym typeface="+mn-ea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ПОДХОДЫ К ОПРЕДЕЛЕНИЮ  ПОНЯТИЯ  ТМНР</a:t>
            </a:r>
            <a:r>
              <a:rPr lang="ru-RU" sz="2400" dirty="0" smtClean="0">
                <a:solidFill>
                  <a:srgbClr val="C00000"/>
                </a:solidFill>
                <a:sym typeface="+mn-ea"/>
              </a:rPr>
              <a:t/>
            </a:r>
            <a:br>
              <a:rPr lang="ru-RU" sz="2400" dirty="0" smtClean="0">
                <a:solidFill>
                  <a:srgbClr val="C00000"/>
                </a:solidFill>
                <a:sym typeface="+mn-ea"/>
              </a:rPr>
            </a:br>
            <a:r>
              <a:rPr lang="ru-RU" sz="2000" dirty="0" smtClean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sym typeface="+mn-ea"/>
              </a:rPr>
              <a:t/>
            </a:r>
            <a:br>
              <a:rPr lang="ru-RU" sz="2000" dirty="0" smtClean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sym typeface="+mn-ea"/>
              </a:rPr>
            </a:br>
            <a:r>
              <a:rPr lang="ru-RU" sz="2000" b="1" dirty="0" smtClean="0">
                <a:solidFill>
                  <a:srgbClr val="C00000"/>
                </a:solidFill>
                <a:latin typeface="+mn-lt"/>
                <a:cs typeface="Times New Roman" panose="02020603050405020304" charset="0"/>
                <a:sym typeface="+mn-ea"/>
              </a:rPr>
              <a:t>Два </a:t>
            </a:r>
            <a:r>
              <a:rPr lang="ru-RU" sz="2000" b="1" dirty="0">
                <a:solidFill>
                  <a:srgbClr val="C00000"/>
                </a:solidFill>
                <a:latin typeface="+mn-lt"/>
                <a:cs typeface="Times New Roman" panose="02020603050405020304" charset="0"/>
                <a:sym typeface="+mn-ea"/>
              </a:rPr>
              <a:t>подхода к выделению групп </a:t>
            </a:r>
            <a:r>
              <a:rPr lang="ru-RU" sz="2000" b="1" dirty="0" smtClean="0">
                <a:solidFill>
                  <a:srgbClr val="C00000"/>
                </a:solidFill>
                <a:latin typeface="+mn-lt"/>
                <a:cs typeface="Times New Roman" panose="02020603050405020304" charset="0"/>
                <a:sym typeface="+mn-ea"/>
              </a:rPr>
              <a:t>детей:</a:t>
            </a:r>
            <a:r>
              <a:rPr lang="ru-RU" sz="2000" dirty="0" smtClean="0">
                <a:solidFill>
                  <a:srgbClr val="C00000"/>
                </a:solidFill>
                <a:latin typeface="+mn-lt"/>
                <a:cs typeface="Times New Roman" panose="02020603050405020304" charset="0"/>
              </a:rPr>
              <a:t/>
            </a:r>
            <a:br>
              <a:rPr lang="ru-RU" sz="2000" dirty="0" smtClean="0">
                <a:solidFill>
                  <a:srgbClr val="C00000"/>
                </a:solidFill>
                <a:latin typeface="+mn-lt"/>
                <a:cs typeface="Times New Roman" panose="02020603050405020304" charset="0"/>
              </a:rPr>
            </a:br>
            <a:r>
              <a:rPr lang="ru-RU" sz="2000" dirty="0" smtClean="0">
                <a:latin typeface="+mn-lt"/>
                <a:cs typeface="Times New Roman" panose="02020603050405020304" charset="0"/>
              </a:rPr>
              <a:t>1. </a:t>
            </a:r>
            <a:r>
              <a:rPr lang="ru-RU" sz="2000" dirty="0" smtClean="0">
                <a:latin typeface="+mn-lt"/>
                <a:cs typeface="Times New Roman" panose="02020603050405020304" charset="0"/>
                <a:sym typeface="+mn-ea"/>
              </a:rPr>
              <a:t>дети</a:t>
            </a:r>
            <a:r>
              <a:rPr lang="ru-RU" sz="2000" dirty="0">
                <a:latin typeface="+mn-lt"/>
                <a:cs typeface="Times New Roman" panose="02020603050405020304" charset="0"/>
                <a:sym typeface="+mn-ea"/>
              </a:rPr>
              <a:t>, у которых есть </a:t>
            </a:r>
            <a:r>
              <a:rPr lang="ru-RU" sz="2000" u="sng" dirty="0">
                <a:latin typeface="+mn-lt"/>
                <a:cs typeface="Times New Roman" panose="02020603050405020304" charset="0"/>
                <a:sym typeface="+mn-ea"/>
              </a:rPr>
              <a:t>умеренная, тяжелая и глубокая умственная отсталость </a:t>
            </a:r>
            <a:r>
              <a:rPr lang="ru-RU" sz="2000" dirty="0">
                <a:latin typeface="+mn-lt"/>
                <a:cs typeface="Times New Roman" panose="02020603050405020304" charset="0"/>
                <a:sym typeface="+mn-ea"/>
              </a:rPr>
              <a:t>в сочетании с </a:t>
            </a:r>
            <a:r>
              <a:rPr lang="ru-RU" sz="2000" dirty="0" smtClean="0">
                <a:latin typeface="+mn-lt"/>
                <a:cs typeface="Times New Roman" panose="02020603050405020304" charset="0"/>
                <a:sym typeface="+mn-ea"/>
              </a:rPr>
              <a:t>другими нарушениями.</a:t>
            </a:r>
            <a:r>
              <a:rPr lang="ru-RU" sz="2000" dirty="0" smtClean="0">
                <a:latin typeface="+mn-lt"/>
                <a:cs typeface="Times New Roman" panose="02020603050405020304" charset="0"/>
              </a:rPr>
              <a:t/>
            </a:r>
            <a:br>
              <a:rPr lang="ru-RU" sz="2000" dirty="0" smtClean="0">
                <a:latin typeface="+mn-lt"/>
                <a:cs typeface="Times New Roman" panose="02020603050405020304" charset="0"/>
              </a:rPr>
            </a:br>
            <a:r>
              <a:rPr lang="ru-RU" sz="2000" dirty="0" smtClean="0">
                <a:latin typeface="+mn-lt"/>
                <a:cs typeface="Times New Roman" panose="02020603050405020304" charset="0"/>
              </a:rPr>
              <a:t>2. </a:t>
            </a:r>
            <a:r>
              <a:rPr lang="ru-RU" sz="2000" dirty="0" smtClean="0">
                <a:latin typeface="+mn-lt"/>
                <a:cs typeface="Times New Roman" panose="02020603050405020304" charset="0"/>
                <a:sym typeface="+mn-ea"/>
              </a:rPr>
              <a:t>дети с </a:t>
            </a:r>
            <a:r>
              <a:rPr lang="ru-RU" sz="2000" u="sng" dirty="0">
                <a:latin typeface="+mn-lt"/>
                <a:cs typeface="Times New Roman" panose="02020603050405020304" charset="0"/>
                <a:sym typeface="+mn-ea"/>
              </a:rPr>
              <a:t>несколькими выраженными нарушениями</a:t>
            </a:r>
            <a:r>
              <a:rPr lang="ru-RU" sz="2000" dirty="0">
                <a:latin typeface="+mn-lt"/>
                <a:cs typeface="Times New Roman" panose="02020603050405020304" charset="0"/>
                <a:sym typeface="+mn-ea"/>
              </a:rPr>
              <a:t>, например, сочетание тяжелой сенсорной, двигательной, речевой патологии </a:t>
            </a:r>
            <a:r>
              <a:rPr lang="ru-RU" sz="2000" u="sng" dirty="0">
                <a:latin typeface="+mn-lt"/>
                <a:cs typeface="Times New Roman" panose="02020603050405020304" charset="0"/>
                <a:sym typeface="+mn-ea"/>
              </a:rPr>
              <a:t>при сохранном интеллекте</a:t>
            </a:r>
            <a:r>
              <a:rPr lang="ru-RU" sz="2000" u="sng" dirty="0" smtClean="0">
                <a:latin typeface="+mn-lt"/>
                <a:cs typeface="Times New Roman" panose="02020603050405020304" charset="0"/>
                <a:sym typeface="+mn-ea"/>
              </a:rPr>
              <a:t>.</a:t>
            </a:r>
            <a:br>
              <a:rPr lang="ru-RU" sz="2000" u="sng" dirty="0" smtClean="0">
                <a:latin typeface="+mn-lt"/>
                <a:cs typeface="Times New Roman" panose="02020603050405020304" charset="0"/>
                <a:sym typeface="+mn-ea"/>
              </a:rPr>
            </a:br>
            <a:r>
              <a:rPr lang="ru-RU" sz="2000" dirty="0">
                <a:latin typeface="+mn-lt"/>
                <a:cs typeface="Times New Roman" panose="02020603050405020304" charset="0"/>
              </a:rPr>
              <a:t/>
            </a:r>
            <a:br>
              <a:rPr lang="ru-RU" sz="2000" dirty="0">
                <a:latin typeface="+mn-lt"/>
                <a:cs typeface="Times New Roman" panose="02020603050405020304" charset="0"/>
              </a:rPr>
            </a:br>
            <a:r>
              <a:rPr lang="ru-RU" sz="2400" b="0" i="0" u="sng" dirty="0" smtClean="0">
                <a:solidFill>
                  <a:srgbClr val="C00000"/>
                </a:solidFill>
                <a:latin typeface="+mn-lt"/>
                <a:cs typeface="Times New Roman" panose="02020603050405020304" charset="0"/>
                <a:sym typeface="+mn-ea"/>
              </a:rPr>
              <a:t>Возможные варианты:</a:t>
            </a:r>
            <a:r>
              <a:rPr lang="ru-RU" sz="2400" b="1" i="1" u="sng" dirty="0" smtClean="0">
                <a:solidFill>
                  <a:srgbClr val="C00000"/>
                </a:solidFill>
                <a:latin typeface="+mn-lt"/>
                <a:cs typeface="Times New Roman" panose="02020603050405020304" charset="0"/>
                <a:sym typeface="+mn-ea"/>
              </a:rPr>
              <a:t> </a:t>
            </a:r>
            <a:r>
              <a:rPr lang="ru-RU" sz="2400" i="1" u="sng" dirty="0" smtClean="0">
                <a:solidFill>
                  <a:srgbClr val="C00000"/>
                </a:solidFill>
                <a:latin typeface="+mn-lt"/>
                <a:cs typeface="Times New Roman" panose="02020603050405020304" charset="0"/>
                <a:sym typeface="+mn-ea"/>
              </a:rPr>
              <a:t> </a:t>
            </a:r>
            <a:r>
              <a:rPr lang="ru-RU" sz="2400" i="1" dirty="0" smtClean="0">
                <a:solidFill>
                  <a:srgbClr val="C00000"/>
                </a:solidFill>
                <a:latin typeface="+mn-lt"/>
                <a:cs typeface="Times New Roman" panose="02020603050405020304" charset="0"/>
              </a:rPr>
              <a:t/>
            </a:r>
            <a:br>
              <a:rPr lang="ru-RU" sz="2400" i="1" dirty="0" smtClean="0">
                <a:solidFill>
                  <a:srgbClr val="C00000"/>
                </a:solidFill>
                <a:latin typeface="+mn-lt"/>
                <a:cs typeface="Times New Roman" panose="02020603050405020304" charset="0"/>
              </a:rPr>
            </a:br>
            <a:r>
              <a:rPr lang="ru-RU" sz="2400" i="1" dirty="0" smtClean="0">
                <a:solidFill>
                  <a:srgbClr val="C00000"/>
                </a:solidFill>
                <a:latin typeface="+mn-lt"/>
                <a:cs typeface="Times New Roman" panose="02020603050405020304" charset="0"/>
              </a:rPr>
              <a:t>-</a:t>
            </a:r>
            <a:r>
              <a:rPr lang="ru-RU" sz="2400" b="1" dirty="0" smtClean="0">
                <a:solidFill>
                  <a:srgbClr val="C00000"/>
                </a:solidFill>
                <a:latin typeface="+mn-lt"/>
                <a:cs typeface="Times New Roman" panose="02020603050405020304" charset="0"/>
                <a:sym typeface="+mn-ea"/>
              </a:rPr>
              <a:t>ТМНР</a:t>
            </a:r>
            <a:r>
              <a:rPr lang="ru-RU" sz="2400" dirty="0" smtClean="0">
                <a:solidFill>
                  <a:srgbClr val="C00000"/>
                </a:solidFill>
                <a:latin typeface="+mn-lt"/>
                <a:cs typeface="Times New Roman" panose="02020603050405020304" charset="0"/>
                <a:sym typeface="+mn-ea"/>
              </a:rPr>
              <a:t> </a:t>
            </a:r>
            <a:r>
              <a:rPr lang="ru-RU" sz="2400" dirty="0" smtClean="0">
                <a:latin typeface="+mn-lt"/>
                <a:cs typeface="Times New Roman" panose="02020603050405020304" charset="0"/>
                <a:sym typeface="+mn-ea"/>
              </a:rPr>
              <a:t>– обучающиеся с выраженными интеллектуальными нарушениями в сочетании с иными нарушениями (НОДА, ТНР, РАС и др.)</a:t>
            </a:r>
            <a:r>
              <a:rPr lang="ru-RU" sz="2400" dirty="0" smtClean="0">
                <a:latin typeface="+mn-lt"/>
                <a:cs typeface="Times New Roman" panose="02020603050405020304" charset="0"/>
              </a:rPr>
              <a:t/>
            </a:r>
            <a:br>
              <a:rPr lang="ru-RU" sz="2400" dirty="0" smtClean="0">
                <a:latin typeface="+mn-lt"/>
                <a:cs typeface="Times New Roman" panose="02020603050405020304" charset="0"/>
              </a:rPr>
            </a:br>
            <a:r>
              <a:rPr lang="ru-RU" sz="2400" dirty="0" smtClean="0">
                <a:solidFill>
                  <a:srgbClr val="C00000"/>
                </a:solidFill>
                <a:latin typeface="+mn-lt"/>
                <a:cs typeface="Times New Roman" panose="02020603050405020304" charset="0"/>
              </a:rPr>
              <a:t>-</a:t>
            </a:r>
            <a:r>
              <a:rPr lang="ru-RU" sz="2400" b="1" dirty="0" smtClean="0">
                <a:solidFill>
                  <a:srgbClr val="C00000"/>
                </a:solidFill>
                <a:latin typeface="+mn-lt"/>
                <a:cs typeface="Times New Roman" panose="02020603050405020304" charset="0"/>
                <a:sym typeface="+mn-ea"/>
              </a:rPr>
              <a:t>ТСНР</a:t>
            </a:r>
            <a:r>
              <a:rPr lang="ru-RU" sz="2400" dirty="0" smtClean="0">
                <a:solidFill>
                  <a:srgbClr val="C00000"/>
                </a:solidFill>
                <a:latin typeface="+mn-lt"/>
                <a:cs typeface="Times New Roman" panose="02020603050405020304" charset="0"/>
                <a:sym typeface="+mn-ea"/>
              </a:rPr>
              <a:t> </a:t>
            </a:r>
            <a:r>
              <a:rPr lang="ru-RU" sz="2400" dirty="0" smtClean="0">
                <a:latin typeface="+mn-lt"/>
                <a:cs typeface="Times New Roman" panose="02020603050405020304" charset="0"/>
                <a:sym typeface="+mn-ea"/>
              </a:rPr>
              <a:t>(тяжелые сложные нарушения развития) или </a:t>
            </a:r>
            <a:r>
              <a:rPr lang="ru-RU" sz="2400" b="1" dirty="0" smtClean="0">
                <a:solidFill>
                  <a:srgbClr val="C00000"/>
                </a:solidFill>
                <a:latin typeface="+mn-lt"/>
                <a:cs typeface="Times New Roman" panose="02020603050405020304" charset="0"/>
                <a:sym typeface="+mn-ea"/>
              </a:rPr>
              <a:t>ТНР</a:t>
            </a:r>
            <a:r>
              <a:rPr lang="ru-RU" sz="2400" b="1" dirty="0" smtClean="0">
                <a:latin typeface="+mn-lt"/>
                <a:cs typeface="Times New Roman" panose="02020603050405020304" charset="0"/>
                <a:sym typeface="+mn-ea"/>
              </a:rPr>
              <a:t> </a:t>
            </a:r>
            <a:r>
              <a:rPr lang="ru-RU" sz="2400" dirty="0" smtClean="0">
                <a:latin typeface="+mn-lt"/>
                <a:cs typeface="Times New Roman" panose="02020603050405020304" charset="0"/>
                <a:sym typeface="+mn-ea"/>
              </a:rPr>
              <a:t>(тяжелые нарушения развития) – обучающиеся </a:t>
            </a:r>
            <a:r>
              <a:rPr lang="ru-RU" sz="2400" dirty="0" smtClean="0">
                <a:solidFill>
                  <a:srgbClr val="C00000"/>
                </a:solidFill>
                <a:latin typeface="+mn-lt"/>
                <a:cs typeface="Times New Roman" panose="02020603050405020304" charset="0"/>
                <a:sym typeface="+mn-ea"/>
              </a:rPr>
              <a:t>без выраженных интеллектуальных нарушений </a:t>
            </a:r>
            <a:r>
              <a:rPr lang="ru-RU" sz="2400" dirty="0" smtClean="0">
                <a:latin typeface="+mn-lt"/>
                <a:cs typeface="Times New Roman" panose="02020603050405020304" charset="0"/>
                <a:sym typeface="+mn-ea"/>
              </a:rPr>
              <a:t>в сочетании </a:t>
            </a:r>
            <a:r>
              <a:rPr lang="ru-RU" sz="2400" dirty="0">
                <a:solidFill>
                  <a:srgbClr val="C00000"/>
                </a:solidFill>
                <a:latin typeface="+mn-lt"/>
                <a:cs typeface="Times New Roman" panose="02020603050405020304" charset="0"/>
                <a:sym typeface="+mn-ea"/>
              </a:rPr>
              <a:t>двумя или более </a:t>
            </a:r>
            <a:r>
              <a:rPr lang="ru-RU" sz="2400" dirty="0">
                <a:latin typeface="+mn-lt"/>
                <a:cs typeface="Times New Roman" panose="02020603050405020304" charset="0"/>
                <a:sym typeface="+mn-ea"/>
              </a:rPr>
              <a:t>тяжёлыми нарушениями сенсорной сферы, опорно-двигательного аппарата, ТНР, РАС, </a:t>
            </a:r>
            <a:r>
              <a:rPr lang="ru-RU" sz="2400" dirty="0" smtClean="0">
                <a:latin typeface="+mn-lt"/>
                <a:cs typeface="Times New Roman" panose="02020603050405020304" charset="0"/>
                <a:sym typeface="+mn-ea"/>
              </a:rPr>
              <a:t>ЗПР.</a:t>
            </a:r>
            <a:br>
              <a:rPr lang="ru-RU" sz="2400" dirty="0" smtClean="0">
                <a:latin typeface="+mn-lt"/>
                <a:cs typeface="Times New Roman" panose="02020603050405020304" charset="0"/>
                <a:sym typeface="+mn-ea"/>
              </a:rPr>
            </a:br>
            <a:r>
              <a:rPr lang="ru-RU" sz="2400" dirty="0" smtClean="0">
                <a:latin typeface="+mn-lt"/>
                <a:cs typeface="Times New Roman" panose="02020603050405020304" charset="0"/>
                <a:sym typeface="+mn-ea"/>
              </a:rPr>
              <a:t/>
            </a:r>
            <a:br>
              <a:rPr lang="ru-RU" sz="2400" dirty="0" smtClean="0">
                <a:latin typeface="+mn-lt"/>
                <a:cs typeface="Times New Roman" panose="02020603050405020304" charset="0"/>
                <a:sym typeface="+mn-ea"/>
              </a:rPr>
            </a:br>
            <a:r>
              <a:rPr lang="ru-RU" sz="2000" dirty="0" smtClean="0">
                <a:sym typeface="+mn-ea"/>
              </a:rPr>
              <a:t/>
            </a:r>
            <a:br>
              <a:rPr lang="ru-RU" sz="2000" dirty="0" smtClean="0">
                <a:sym typeface="+mn-ea"/>
              </a:rPr>
            </a:br>
            <a:r>
              <a:rPr lang="ru-RU" sz="2000" dirty="0" smtClean="0">
                <a:sym typeface="+mn-ea"/>
              </a:rPr>
              <a:t/>
            </a:r>
            <a:br>
              <a:rPr lang="ru-RU" sz="2000" dirty="0" smtClean="0">
                <a:sym typeface="+mn-ea"/>
              </a:rPr>
            </a:br>
            <a:r>
              <a:rPr lang="ru-RU" sz="2000" dirty="0" smtClean="0">
                <a:sym typeface="+mn-ea"/>
              </a:rPr>
              <a:t/>
            </a:r>
            <a:br>
              <a:rPr lang="ru-RU" sz="2000" dirty="0" smtClean="0">
                <a:sym typeface="+mn-ea"/>
              </a:rPr>
            </a:br>
            <a:r>
              <a:rPr lang="ru-RU" sz="2000" dirty="0" smtClean="0">
                <a:sym typeface="+mn-ea"/>
              </a:rPr>
              <a:t/>
            </a:r>
            <a:br>
              <a:rPr lang="ru-RU" sz="2000" dirty="0" smtClean="0">
                <a:sym typeface="+mn-ea"/>
              </a:rPr>
            </a:br>
            <a:r>
              <a:rPr lang="ru-RU" sz="2000" dirty="0" smtClean="0">
                <a:sym typeface="+mn-ea"/>
              </a:rPr>
              <a:t/>
            </a:r>
            <a:br>
              <a:rPr lang="ru-RU" sz="2000" dirty="0" smtClean="0">
                <a:sym typeface="+mn-ea"/>
              </a:rPr>
            </a:br>
            <a:endParaRPr lang="ru-RU" altLang="en-US" sz="2000" dirty="0"/>
          </a:p>
        </p:txBody>
      </p:sp>
      <p:sp>
        <p:nvSpPr>
          <p:cNvPr id="6" name="Заголовок 3"/>
          <p:cNvSpPr>
            <a:spLocks noGrp="1"/>
          </p:cNvSpPr>
          <p:nvPr/>
        </p:nvSpPr>
        <p:spPr>
          <a:xfrm>
            <a:off x="2528570" y="619125"/>
            <a:ext cx="9102090" cy="183515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/>
          </a:lstStyle>
          <a:p>
            <a:pPr algn="ctr"/>
            <a:r>
              <a:rPr lang="ru-RU" sz="2000" dirty="0" smtClean="0">
                <a:sym typeface="+mn-ea"/>
              </a:rPr>
              <a:t/>
            </a:r>
            <a:br>
              <a:rPr lang="ru-RU" sz="2000" dirty="0" smtClean="0">
                <a:sym typeface="+mn-ea"/>
              </a:rPr>
            </a:br>
            <a:r>
              <a:rPr lang="ru-RU" sz="2000" dirty="0" smtClean="0">
                <a:sym typeface="+mn-ea"/>
              </a:rPr>
              <a:t/>
            </a:r>
            <a:br>
              <a:rPr lang="ru-RU" sz="2000" dirty="0" smtClean="0">
                <a:sym typeface="+mn-ea"/>
              </a:rPr>
            </a:br>
            <a:r>
              <a:rPr lang="ru-RU" sz="2000" dirty="0" smtClean="0">
                <a:sym typeface="+mn-ea"/>
              </a:rPr>
              <a:t/>
            </a:r>
            <a:br>
              <a:rPr lang="ru-RU" sz="2000" dirty="0" smtClean="0">
                <a:sym typeface="+mn-ea"/>
              </a:rPr>
            </a:br>
            <a:r>
              <a:rPr lang="ru-RU" sz="2000" dirty="0" smtClean="0">
                <a:sym typeface="+mn-ea"/>
              </a:rPr>
              <a:t/>
            </a:r>
            <a:br>
              <a:rPr lang="ru-RU" sz="2000" dirty="0" smtClean="0">
                <a:sym typeface="+mn-ea"/>
              </a:rPr>
            </a:br>
            <a:r>
              <a:rPr lang="ru-RU" sz="2000" dirty="0" smtClean="0">
                <a:sym typeface="+mn-ea"/>
              </a:rPr>
              <a:t/>
            </a:r>
            <a:br>
              <a:rPr lang="ru-RU" sz="2000" dirty="0" smtClean="0">
                <a:sym typeface="+mn-ea"/>
              </a:rPr>
            </a:br>
            <a:r>
              <a:rPr lang="ru-RU" sz="2000" dirty="0" smtClean="0">
                <a:sym typeface="+mn-ea"/>
              </a:rPr>
              <a:t/>
            </a:r>
            <a:br>
              <a:rPr lang="ru-RU" sz="2000" dirty="0" smtClean="0">
                <a:sym typeface="+mn-ea"/>
              </a:rPr>
            </a:br>
            <a:r>
              <a:rPr lang="ru-RU" sz="2000" dirty="0" smtClean="0">
                <a:sym typeface="+mn-ea"/>
              </a:rPr>
              <a:t/>
            </a:r>
            <a:br>
              <a:rPr lang="ru-RU" sz="2000" dirty="0" smtClean="0">
                <a:sym typeface="+mn-ea"/>
              </a:rPr>
            </a:br>
            <a:r>
              <a:rPr lang="ru-RU" sz="2000" dirty="0" smtClean="0">
                <a:sym typeface="+mn-ea"/>
              </a:rPr>
              <a:t/>
            </a:r>
            <a:br>
              <a:rPr lang="ru-RU" sz="2000" dirty="0" smtClean="0">
                <a:sym typeface="+mn-ea"/>
              </a:rPr>
            </a:br>
            <a:r>
              <a:rPr lang="ru-RU" sz="2000" dirty="0" smtClean="0">
                <a:sym typeface="+mn-ea"/>
              </a:rPr>
              <a:t/>
            </a:r>
            <a:br>
              <a:rPr lang="ru-RU" sz="2000" dirty="0" smtClean="0">
                <a:sym typeface="+mn-ea"/>
              </a:rPr>
            </a:br>
            <a:r>
              <a:rPr lang="ru-RU" sz="2000" dirty="0" smtClean="0">
                <a:sym typeface="+mn-ea"/>
              </a:rPr>
              <a:t/>
            </a:r>
            <a:br>
              <a:rPr lang="ru-RU" sz="2000" dirty="0" smtClean="0">
                <a:sym typeface="+mn-ea"/>
              </a:rPr>
            </a:br>
            <a:r>
              <a:rPr lang="ru-RU" sz="2000" dirty="0" smtClean="0">
                <a:sym typeface="+mn-ea"/>
              </a:rPr>
              <a:t/>
            </a:r>
            <a:br>
              <a:rPr lang="ru-RU" sz="2000" dirty="0" smtClean="0">
                <a:sym typeface="+mn-ea"/>
              </a:rPr>
            </a:br>
            <a:r>
              <a:rPr lang="ru-RU" sz="2000" dirty="0" smtClean="0">
                <a:sym typeface="+mn-ea"/>
              </a:rPr>
              <a:t/>
            </a:r>
            <a:br>
              <a:rPr lang="ru-RU" sz="2000" dirty="0" smtClean="0">
                <a:sym typeface="+mn-ea"/>
              </a:rPr>
            </a:br>
            <a:r>
              <a:rPr lang="ru-RU" sz="2000" dirty="0" smtClean="0">
                <a:sym typeface="+mn-ea"/>
              </a:rPr>
              <a:t/>
            </a:r>
            <a:br>
              <a:rPr lang="ru-RU" sz="2000" dirty="0" smtClean="0">
                <a:sym typeface="+mn-ea"/>
              </a:rPr>
            </a:br>
            <a:r>
              <a:rPr lang="ru-RU" sz="2000" dirty="0" smtClean="0">
                <a:sym typeface="+mn-ea"/>
              </a:rPr>
              <a:t/>
            </a:r>
            <a:br>
              <a:rPr lang="ru-RU" sz="2000" dirty="0" smtClean="0">
                <a:sym typeface="+mn-ea"/>
              </a:rPr>
            </a:br>
            <a:r>
              <a:rPr lang="ru-RU" sz="2000" dirty="0" smtClean="0">
                <a:sym typeface="+mn-ea"/>
              </a:rPr>
              <a:t/>
            </a:r>
            <a:br>
              <a:rPr lang="ru-RU" sz="2000" dirty="0" smtClean="0">
                <a:sym typeface="+mn-ea"/>
              </a:rPr>
            </a:br>
            <a:r>
              <a:rPr lang="ru-RU" sz="2000" dirty="0" smtClean="0">
                <a:sym typeface="+mn-ea"/>
              </a:rPr>
              <a:t/>
            </a:r>
            <a:br>
              <a:rPr lang="ru-RU" sz="2000" dirty="0" smtClean="0">
                <a:sym typeface="+mn-ea"/>
              </a:rPr>
            </a:br>
            <a:r>
              <a:rPr lang="ru-RU" sz="2000" dirty="0" smtClean="0">
                <a:sym typeface="+mn-ea"/>
              </a:rPr>
              <a:t/>
            </a:r>
            <a:br>
              <a:rPr lang="ru-RU" sz="2000" dirty="0" smtClean="0">
                <a:sym typeface="+mn-ea"/>
              </a:rPr>
            </a:br>
            <a:r>
              <a:rPr lang="ru-RU" sz="2000" dirty="0" smtClean="0">
                <a:sym typeface="+mn-ea"/>
              </a:rPr>
              <a:t/>
            </a:r>
            <a:br>
              <a:rPr lang="ru-RU" sz="2000" dirty="0" smtClean="0">
                <a:sym typeface="+mn-ea"/>
              </a:rPr>
            </a:br>
            <a:r>
              <a:rPr lang="ru-RU" sz="2000" dirty="0" smtClean="0">
                <a:sym typeface="+mn-ea"/>
              </a:rPr>
              <a:t/>
            </a:r>
            <a:br>
              <a:rPr lang="ru-RU" sz="2000" dirty="0" smtClean="0">
                <a:sym typeface="+mn-ea"/>
              </a:rPr>
            </a:br>
            <a:endParaRPr lang="ru-RU" altLang="en-US" sz="2000"/>
          </a:p>
        </p:txBody>
      </p:sp>
      <p:pic>
        <p:nvPicPr>
          <p:cNvPr id="8" name="Рисунок 5"/>
          <p:cNvPicPr>
            <a:picLocks noGrp="1" noChangeAspect="1"/>
          </p:cNvPicPr>
          <p:nvPr>
            <p:ph/>
          </p:nvPr>
        </p:nvPicPr>
        <p:blipFill>
          <a:blip r:embed="rId2"/>
          <a:stretch>
            <a:fillRect/>
          </a:stretch>
        </p:blipFill>
        <p:spPr>
          <a:xfrm>
            <a:off x="193534" y="31209"/>
            <a:ext cx="1482911" cy="1607585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овое поле 3"/>
          <p:cNvSpPr txBox="1"/>
          <p:nvPr/>
        </p:nvSpPr>
        <p:spPr>
          <a:xfrm>
            <a:off x="2946442" y="739919"/>
            <a:ext cx="8525122" cy="497586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Разработка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рабочих программ </a:t>
            </a:r>
            <a:r>
              <a:rPr lang="ru-RU" sz="24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педагогическими работниками образовательных организаций, реализующими АООП 2 варианта по ФГОС УО (ИН) или АООП 4 варианта по ФГОС НОО ОВЗ,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нецелесообразна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,</a:t>
            </a:r>
            <a:r>
              <a:rPr lang="ru-RU" sz="24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поскольку календарно-тематическое планирование и разделы СИПР структурно и содержательно дублируют разделы рабочей программы, закреплённые приказами Министерства образования и науки РФ от 31.12.2015 г. №№ 1576, 1577, 1578. </a:t>
            </a:r>
            <a:endParaRPr lang="ru-RU" sz="2400" dirty="0" smtClean="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endParaRPr lang="ru-RU" sz="2400" b="1" dirty="0" smtClean="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Использование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рабочих программ </a:t>
            </a:r>
            <a:r>
              <a:rPr lang="ru-RU" sz="24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учебных предметов и коррекционных курсов при наличии СИПР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не рекомендуется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, </a:t>
            </a:r>
            <a:r>
              <a:rPr lang="ru-RU" sz="24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так как </a:t>
            </a:r>
            <a:r>
              <a:rPr lang="ru-RU" sz="2400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на практике приводит к нарушению индивидуализации обучения </a:t>
            </a:r>
            <a:r>
              <a:rPr lang="ru-RU" sz="24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и достижения планируемых результатов обучения и воспитания обучающихся</a:t>
            </a:r>
            <a:endParaRPr lang="ru-RU" sz="24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marL="137160" indent="0">
              <a:buNone/>
            </a:pPr>
            <a:endParaRPr lang="ru-RU" altLang="en-US" sz="24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9" name="Рисунок 5"/>
          <p:cNvPicPr>
            <a:picLocks noGrp="1" noChangeAspect="1"/>
          </p:cNvPicPr>
          <p:nvPr>
            <p:ph/>
          </p:nvPr>
        </p:nvPicPr>
        <p:blipFill>
          <a:blip r:embed="rId2"/>
          <a:stretch>
            <a:fillRect/>
          </a:stretch>
        </p:blipFill>
        <p:spPr>
          <a:xfrm>
            <a:off x="232698" y="0"/>
            <a:ext cx="1314822" cy="1353787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5" name="Рисунок 4"/>
          <p:cNvPicPr/>
          <p:nvPr/>
        </p:nvPicPr>
        <p:blipFill>
          <a:blip r:embed="rId3"/>
          <a:stretch>
            <a:fillRect/>
          </a:stretch>
        </p:blipFill>
        <p:spPr>
          <a:xfrm>
            <a:off x="96141" y="5485563"/>
            <a:ext cx="1451379" cy="1372437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PlaceHolder 1"/>
          <p:cNvSpPr>
            <a:spLocks noGrp="1"/>
          </p:cNvSpPr>
          <p:nvPr>
            <p:ph/>
          </p:nvPr>
        </p:nvSpPr>
        <p:spPr>
          <a:xfrm>
            <a:off x="2873828" y="311760"/>
            <a:ext cx="8749131" cy="64252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indent="0" algn="l">
              <a:lnSpc>
                <a:spcPct val="100000"/>
              </a:lnSpc>
              <a:spcBef>
                <a:spcPts val="1000"/>
              </a:spcBef>
              <a:buNone/>
              <a:tabLst>
                <a:tab pos="0" algn="l"/>
              </a:tabLst>
            </a:pPr>
            <a:r>
              <a:rPr lang="ru-RU" sz="3200" b="1" strike="noStrike" spc="-1" dirty="0" smtClean="0">
                <a:solidFill>
                  <a:srgbClr val="C00000"/>
                </a:solidFill>
                <a:latin typeface="Times New Roman" panose="02020603050405020304"/>
              </a:rPr>
              <a:t>Общие </a:t>
            </a:r>
            <a:r>
              <a:rPr lang="ru-RU" sz="3200" b="1" strike="noStrike" spc="-1" dirty="0">
                <a:solidFill>
                  <a:srgbClr val="C00000"/>
                </a:solidFill>
                <a:latin typeface="Times New Roman" panose="02020603050405020304"/>
              </a:rPr>
              <a:t>особые образовательные </a:t>
            </a:r>
            <a:r>
              <a:rPr lang="ru-RU" sz="3200" b="1" strike="noStrike" spc="-1" dirty="0" err="1" smtClean="0">
                <a:solidFill>
                  <a:srgbClr val="C00000"/>
                </a:solidFill>
                <a:latin typeface="Times New Roman" panose="02020603050405020304"/>
              </a:rPr>
              <a:t>потребностиобучающихся</a:t>
            </a:r>
            <a:r>
              <a:rPr lang="ru-RU" sz="3200" b="1" strike="noStrike" spc="-1" dirty="0" smtClean="0">
                <a:solidFill>
                  <a:srgbClr val="C00000"/>
                </a:solidFill>
                <a:latin typeface="Times New Roman" panose="02020603050405020304"/>
              </a:rPr>
              <a:t> с  </a:t>
            </a:r>
            <a:r>
              <a:rPr lang="ru-RU" sz="3200" b="1" strike="noStrike" spc="-1" dirty="0">
                <a:solidFill>
                  <a:srgbClr val="C00000"/>
                </a:solidFill>
                <a:latin typeface="Times New Roman" panose="02020603050405020304"/>
              </a:rPr>
              <a:t>ТМНР</a:t>
            </a:r>
            <a:endParaRPr lang="ru-RU" sz="3200" b="0" strike="noStrike" spc="-1" dirty="0">
              <a:solidFill>
                <a:srgbClr val="C00000"/>
              </a:solidFill>
              <a:latin typeface="Century Gothic"/>
            </a:endParaRPr>
          </a:p>
          <a:p>
            <a:pPr indent="0" algn="ctr">
              <a:lnSpc>
                <a:spcPct val="100000"/>
              </a:lnSpc>
              <a:spcBef>
                <a:spcPts val="1000"/>
              </a:spcBef>
              <a:buNone/>
              <a:tabLst>
                <a:tab pos="0" algn="l"/>
              </a:tabLst>
            </a:pPr>
            <a:r>
              <a:rPr lang="ru-RU" sz="1400" b="1" i="1" strike="noStrike" spc="-1" dirty="0">
                <a:solidFill>
                  <a:srgbClr val="000000"/>
                </a:solidFill>
                <a:latin typeface="Times New Roman" panose="02020603050405020304"/>
              </a:rPr>
              <a:t> </a:t>
            </a:r>
            <a:endParaRPr lang="ru-RU" sz="1400" b="0" strike="noStrike" spc="-1" dirty="0">
              <a:solidFill>
                <a:srgbClr val="404040"/>
              </a:solidFill>
              <a:latin typeface="Century Gothic"/>
            </a:endParaRPr>
          </a:p>
        </p:txBody>
      </p:sp>
      <p:pic>
        <p:nvPicPr>
          <p:cNvPr id="285" name="Рисунок 4"/>
          <p:cNvPicPr/>
          <p:nvPr/>
        </p:nvPicPr>
        <p:blipFill>
          <a:blip r:embed="rId2"/>
          <a:stretch>
            <a:fillRect/>
          </a:stretch>
        </p:blipFill>
        <p:spPr>
          <a:xfrm>
            <a:off x="240624" y="5296395"/>
            <a:ext cx="1505049" cy="1440645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  <p:sp>
        <p:nvSpPr>
          <p:cNvPr id="286" name="Текстовое поле 1"/>
          <p:cNvSpPr/>
          <p:nvPr/>
        </p:nvSpPr>
        <p:spPr>
          <a:xfrm>
            <a:off x="2971800" y="1650333"/>
            <a:ext cx="7769520" cy="327312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457200" indent="-457200">
              <a:lnSpc>
                <a:spcPct val="100000"/>
              </a:lnSpc>
              <a:buClr>
                <a:srgbClr val="000000"/>
              </a:buClr>
              <a:buFont typeface="Wingdings" panose="05000000000000000000" pitchFamily="2" charset="2"/>
              <a:buChar char=""/>
            </a:pPr>
            <a:r>
              <a:rPr lang="ru-RU" sz="2400" b="1" strike="noStrike" spc="-1" dirty="0">
                <a:solidFill>
                  <a:srgbClr val="000000"/>
                </a:solidFill>
                <a:latin typeface="Times New Roman" panose="02020603050405020304"/>
              </a:rPr>
              <a:t>Потребность в интенсивной </a:t>
            </a:r>
            <a:r>
              <a:rPr lang="ru-RU" sz="2400" b="1" u="sng" strike="noStrike" spc="-1" dirty="0">
                <a:solidFill>
                  <a:srgbClr val="000000"/>
                </a:solidFill>
                <a:latin typeface="Times New Roman" panose="02020603050405020304"/>
              </a:rPr>
              <a:t>ранней психолого-педагогической </a:t>
            </a:r>
            <a:r>
              <a:rPr lang="ru-RU" sz="2400" b="1" u="sng" strike="noStrike" spc="-1" dirty="0" smtClean="0">
                <a:solidFill>
                  <a:srgbClr val="000000"/>
                </a:solidFill>
                <a:latin typeface="Times New Roman" panose="02020603050405020304"/>
              </a:rPr>
              <a:t>помощи</a:t>
            </a:r>
            <a:endParaRPr lang="ru-RU" sz="2400" b="0" u="sng" strike="noStrike" spc="-1" dirty="0">
              <a:solidFill>
                <a:srgbClr val="000000"/>
              </a:solidFill>
              <a:latin typeface="Arial" panose="020B0604020202020204"/>
            </a:endParaRPr>
          </a:p>
          <a:p>
            <a:pPr marL="457200" indent="-457200">
              <a:lnSpc>
                <a:spcPct val="100000"/>
              </a:lnSpc>
              <a:buClr>
                <a:srgbClr val="000000"/>
              </a:buClr>
              <a:buFont typeface="Wingdings" panose="05000000000000000000" pitchFamily="2" charset="2"/>
              <a:buChar char=""/>
            </a:pPr>
            <a:r>
              <a:rPr lang="ru-RU" sz="2400" b="1" strike="noStrike" spc="-1" dirty="0">
                <a:solidFill>
                  <a:srgbClr val="000000"/>
                </a:solidFill>
                <a:latin typeface="Times New Roman" panose="02020603050405020304"/>
              </a:rPr>
              <a:t>Потребность в специальном </a:t>
            </a:r>
            <a:r>
              <a:rPr lang="ru-RU" sz="2400" b="1" strike="noStrike" spc="-1" dirty="0" smtClean="0">
                <a:solidFill>
                  <a:srgbClr val="000000"/>
                </a:solidFill>
                <a:latin typeface="Times New Roman" panose="02020603050405020304"/>
              </a:rPr>
              <a:t>обучении 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 panose="02020603050405020304"/>
              </a:rPr>
              <a:t>направленном на </a:t>
            </a:r>
            <a:r>
              <a:rPr lang="ru-RU" sz="2400" b="1" u="sng" strike="noStrike" spc="-1" dirty="0">
                <a:solidFill>
                  <a:srgbClr val="000000"/>
                </a:solidFill>
                <a:latin typeface="Times New Roman" panose="02020603050405020304"/>
              </a:rPr>
              <a:t>формирование жизненных </a:t>
            </a:r>
            <a:r>
              <a:rPr lang="ru-RU" sz="2400" b="1" u="sng" strike="noStrike" spc="-1" dirty="0" smtClean="0">
                <a:solidFill>
                  <a:srgbClr val="000000"/>
                </a:solidFill>
                <a:latin typeface="Times New Roman" panose="02020603050405020304"/>
              </a:rPr>
              <a:t>компетенций</a:t>
            </a:r>
            <a:endParaRPr lang="ru-RU" sz="2400" b="0" u="sng" strike="noStrike" spc="-1" dirty="0">
              <a:solidFill>
                <a:srgbClr val="000000"/>
              </a:solidFill>
              <a:latin typeface="Arial" panose="020B0604020202020204"/>
            </a:endParaRPr>
          </a:p>
          <a:p>
            <a:pPr marL="457200" indent="-457200">
              <a:lnSpc>
                <a:spcPct val="100000"/>
              </a:lnSpc>
              <a:buClr>
                <a:srgbClr val="000000"/>
              </a:buClr>
              <a:buFont typeface="Wingdings" panose="05000000000000000000" pitchFamily="2" charset="2"/>
              <a:buChar char=""/>
            </a:pPr>
            <a:r>
              <a:rPr lang="ru-RU" sz="2400" b="1" strike="noStrike" spc="-1" dirty="0">
                <a:solidFill>
                  <a:srgbClr val="000000"/>
                </a:solidFill>
                <a:latin typeface="Times New Roman" panose="02020603050405020304"/>
              </a:rPr>
              <a:t>Потребность в </a:t>
            </a:r>
            <a:r>
              <a:rPr lang="ru-RU" sz="2400" b="1" u="sng" strike="noStrike" spc="-1" dirty="0">
                <a:solidFill>
                  <a:srgbClr val="000000"/>
                </a:solidFill>
                <a:latin typeface="Times New Roman" panose="02020603050405020304"/>
              </a:rPr>
              <a:t>организации процесса </a:t>
            </a:r>
            <a:r>
              <a:rPr lang="ru-RU" sz="2400" b="1" u="sng" strike="noStrike" spc="-1" dirty="0" smtClean="0">
                <a:solidFill>
                  <a:srgbClr val="000000"/>
                </a:solidFill>
                <a:latin typeface="Times New Roman" panose="02020603050405020304"/>
              </a:rPr>
              <a:t>обучения</a:t>
            </a:r>
            <a:endParaRPr lang="ru-RU" sz="2400" b="0" u="sng" strike="noStrike" spc="-1" dirty="0">
              <a:solidFill>
                <a:srgbClr val="000000"/>
              </a:solidFill>
              <a:latin typeface="Arial" panose="020B0604020202020204"/>
            </a:endParaRPr>
          </a:p>
          <a:p>
            <a:pPr marL="457200" indent="-457200">
              <a:lnSpc>
                <a:spcPct val="100000"/>
              </a:lnSpc>
              <a:buClr>
                <a:srgbClr val="000000"/>
              </a:buClr>
              <a:buFont typeface="Wingdings" panose="05000000000000000000" pitchFamily="2" charset="2"/>
              <a:buChar char=""/>
            </a:pPr>
            <a:r>
              <a:rPr lang="ru-RU" sz="2400" b="1" strike="noStrike" spc="-1" dirty="0">
                <a:solidFill>
                  <a:srgbClr val="000000"/>
                </a:solidFill>
                <a:latin typeface="Times New Roman" panose="02020603050405020304"/>
              </a:rPr>
              <a:t>Потребность в максимальном </a:t>
            </a:r>
            <a:r>
              <a:rPr lang="ru-RU" sz="2400" b="1" u="sng" strike="noStrike" spc="-1" dirty="0">
                <a:solidFill>
                  <a:srgbClr val="000000"/>
                </a:solidFill>
                <a:latin typeface="Times New Roman" panose="02020603050405020304"/>
              </a:rPr>
              <a:t>расширении границ</a:t>
            </a:r>
            <a:endParaRPr lang="ru-RU" sz="2400" b="0" u="sng" strike="noStrike" spc="-1" dirty="0">
              <a:solidFill>
                <a:srgbClr val="000000"/>
              </a:solidFill>
              <a:latin typeface="Arial" panose="020B0604020202020204"/>
            </a:endParaRPr>
          </a:p>
          <a:p>
            <a:pPr marL="457200" indent="-457200">
              <a:lnSpc>
                <a:spcPct val="100000"/>
              </a:lnSpc>
              <a:buClr>
                <a:srgbClr val="000000"/>
              </a:buClr>
              <a:buFont typeface="Wingdings" panose="05000000000000000000" pitchFamily="2" charset="2"/>
              <a:buChar char=""/>
            </a:pPr>
            <a:r>
              <a:rPr lang="ru-RU" sz="2400" b="1" u="sng" strike="noStrike" spc="-1" dirty="0">
                <a:solidFill>
                  <a:srgbClr val="000000"/>
                </a:solidFill>
                <a:latin typeface="Times New Roman" panose="02020603050405020304"/>
              </a:rPr>
              <a:t>образовательного </a:t>
            </a:r>
            <a:r>
              <a:rPr lang="ru-RU" sz="2400" b="1" u="sng" strike="noStrike" spc="-1" dirty="0" smtClean="0">
                <a:solidFill>
                  <a:srgbClr val="000000"/>
                </a:solidFill>
                <a:latin typeface="Times New Roman" panose="02020603050405020304"/>
              </a:rPr>
              <a:t>пространства</a:t>
            </a:r>
            <a:endParaRPr lang="ru-RU" sz="2400" b="0" u="sng" strike="noStrike" spc="-1" dirty="0">
              <a:solidFill>
                <a:srgbClr val="000000"/>
              </a:solidFill>
              <a:latin typeface="Arial" panose="020B0604020202020204"/>
            </a:endParaRPr>
          </a:p>
          <a:p>
            <a:pPr marL="457200" indent="-457200">
              <a:lnSpc>
                <a:spcPct val="100000"/>
              </a:lnSpc>
              <a:buClr>
                <a:srgbClr val="000000"/>
              </a:buClr>
              <a:buFont typeface="Wingdings" panose="05000000000000000000" pitchFamily="2" charset="2"/>
              <a:buChar char=""/>
            </a:pPr>
            <a:r>
              <a:rPr lang="ru-RU" sz="2400" b="1" strike="noStrike" spc="-1" dirty="0">
                <a:solidFill>
                  <a:srgbClr val="000000"/>
                </a:solidFill>
                <a:latin typeface="Times New Roman" panose="02020603050405020304"/>
              </a:rPr>
              <a:t>Потребность в </a:t>
            </a:r>
            <a:r>
              <a:rPr lang="ru-RU" sz="2400" b="1" u="sng" strike="noStrike" spc="-1" dirty="0">
                <a:solidFill>
                  <a:srgbClr val="000000"/>
                </a:solidFill>
                <a:latin typeface="Times New Roman" panose="02020603050405020304"/>
              </a:rPr>
              <a:t>специальных </a:t>
            </a:r>
            <a:r>
              <a:rPr lang="ru-RU" sz="2400" b="1" u="sng" strike="noStrike" spc="-1" dirty="0" smtClean="0">
                <a:solidFill>
                  <a:srgbClr val="000000"/>
                </a:solidFill>
                <a:latin typeface="Times New Roman" panose="02020603050405020304"/>
              </a:rPr>
              <a:t>методах </a:t>
            </a:r>
            <a:r>
              <a:rPr lang="ru-RU" sz="2400" b="1" u="sng" strike="noStrike" spc="-1" dirty="0">
                <a:solidFill>
                  <a:srgbClr val="000000"/>
                </a:solidFill>
                <a:latin typeface="Times New Roman" panose="02020603050405020304"/>
              </a:rPr>
              <a:t>и средствах </a:t>
            </a:r>
            <a:r>
              <a:rPr lang="ru-RU" sz="2400" b="1" u="sng" strike="noStrike" spc="-1" dirty="0" smtClean="0">
                <a:solidFill>
                  <a:srgbClr val="000000"/>
                </a:solidFill>
                <a:latin typeface="Times New Roman" panose="02020603050405020304"/>
              </a:rPr>
              <a:t>обучения</a:t>
            </a:r>
            <a:endParaRPr lang="ru-RU" sz="2400" b="0" u="sng" strike="noStrike" spc="-1" dirty="0">
              <a:solidFill>
                <a:srgbClr val="000000"/>
              </a:solidFill>
              <a:latin typeface="Arial" panose="020B0604020202020204"/>
            </a:endParaRPr>
          </a:p>
          <a:p>
            <a:pPr marL="457200" indent="-457200">
              <a:lnSpc>
                <a:spcPct val="100000"/>
              </a:lnSpc>
              <a:buClr>
                <a:srgbClr val="000000"/>
              </a:buClr>
              <a:buFont typeface="Wingdings" panose="05000000000000000000" pitchFamily="2" charset="2"/>
              <a:buChar char=""/>
            </a:pPr>
            <a:r>
              <a:rPr lang="ru-RU" sz="2400" b="1" strike="noStrike" spc="-1" dirty="0">
                <a:solidFill>
                  <a:srgbClr val="000000"/>
                </a:solidFill>
                <a:latin typeface="Times New Roman" panose="02020603050405020304"/>
              </a:rPr>
              <a:t>Потребность в </a:t>
            </a:r>
            <a:r>
              <a:rPr lang="ru-RU" sz="2400" b="1" u="sng" strike="noStrike" spc="-1" dirty="0">
                <a:solidFill>
                  <a:srgbClr val="000000"/>
                </a:solidFill>
                <a:latin typeface="Times New Roman" panose="02020603050405020304"/>
              </a:rPr>
              <a:t>пролонгированном </a:t>
            </a:r>
            <a:r>
              <a:rPr lang="ru-RU" sz="2400" b="1" u="sng" strike="noStrike" spc="-1" dirty="0" smtClean="0">
                <a:solidFill>
                  <a:srgbClr val="000000"/>
                </a:solidFill>
                <a:latin typeface="Times New Roman" panose="02020603050405020304"/>
              </a:rPr>
              <a:t>обучении</a:t>
            </a:r>
            <a:endParaRPr lang="ru-RU" sz="2400" b="0" u="sng" strike="noStrike" spc="-1" dirty="0">
              <a:solidFill>
                <a:srgbClr val="000000"/>
              </a:solidFill>
              <a:latin typeface="Arial" panose="020B0604020202020204"/>
            </a:endParaRPr>
          </a:p>
          <a:p>
            <a:pPr marL="457200" indent="-457200">
              <a:lnSpc>
                <a:spcPct val="100000"/>
              </a:lnSpc>
              <a:buClr>
                <a:srgbClr val="000000"/>
              </a:buClr>
              <a:buFont typeface="Wingdings" panose="05000000000000000000" pitchFamily="2" charset="2"/>
              <a:buChar char=""/>
            </a:pPr>
            <a:r>
              <a:rPr lang="ru-RU" sz="2400" b="1" strike="noStrike" spc="-1" dirty="0">
                <a:solidFill>
                  <a:srgbClr val="000000"/>
                </a:solidFill>
                <a:latin typeface="Times New Roman" panose="02020603050405020304"/>
              </a:rPr>
              <a:t>Потребность </a:t>
            </a:r>
            <a:r>
              <a:rPr lang="ru-RU" sz="2400" b="1" u="sng" strike="noStrike" spc="-1" dirty="0">
                <a:solidFill>
                  <a:srgbClr val="000000"/>
                </a:solidFill>
                <a:latin typeface="Times New Roman" panose="02020603050405020304"/>
              </a:rPr>
              <a:t>участия широкого круга лиц 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 panose="02020603050405020304"/>
              </a:rPr>
              <a:t>в процессе обучения.</a:t>
            </a:r>
            <a:endParaRPr lang="ru-RU" sz="2400" b="0" strike="noStrike" spc="-1" dirty="0">
              <a:solidFill>
                <a:srgbClr val="000000"/>
              </a:solidFill>
              <a:latin typeface="Arial" panose="020B0604020202020204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624" y="-1"/>
            <a:ext cx="1420717" cy="14606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0" name="Рисунок 9"/>
          <p:cNvPicPr/>
          <p:nvPr/>
        </p:nvPicPr>
        <p:blipFill>
          <a:blip r:embed="rId2"/>
          <a:stretch>
            <a:fillRect/>
          </a:stretch>
        </p:blipFill>
        <p:spPr>
          <a:xfrm>
            <a:off x="187998" y="5480623"/>
            <a:ext cx="1549412" cy="1377377"/>
          </a:xfrm>
          <a:prstGeom prst="rect">
            <a:avLst/>
          </a:prstGeom>
          <a:ln w="0">
            <a:noFill/>
          </a:ln>
        </p:spPr>
      </p:pic>
      <p:sp>
        <p:nvSpPr>
          <p:cNvPr id="2" name="Текстовое поле 1"/>
          <p:cNvSpPr txBox="1"/>
          <p:nvPr/>
        </p:nvSpPr>
        <p:spPr>
          <a:xfrm>
            <a:off x="1737410" y="3009207"/>
            <a:ext cx="9592945" cy="137991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ru-RU" altLang="en-US" sz="24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endParaRPr lang="ru-RU" altLang="en-US" sz="24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Текстовое поле 2"/>
          <p:cNvSpPr txBox="1"/>
          <p:nvPr/>
        </p:nvSpPr>
        <p:spPr>
          <a:xfrm>
            <a:off x="4234180" y="2923309"/>
            <a:ext cx="7957820" cy="171796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marL="431800" indent="0" algn="ctr">
              <a:spcBef>
                <a:spcPts val="1415"/>
              </a:spcBef>
              <a:buNone/>
            </a:pPr>
            <a:r>
              <a:rPr lang="ru-RU" sz="2400" b="1" spc="-1" dirty="0" smtClean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:</a:t>
            </a:r>
            <a:endParaRPr lang="ru-RU" altLang="en-US" sz="2400" b="1" spc="-1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576944" y="2708563"/>
            <a:ext cx="8300337" cy="1994066"/>
          </a:xfrm>
        </p:spPr>
        <p:txBody>
          <a:bodyPr/>
          <a:lstStyle/>
          <a:p>
            <a:pPr algn="l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 разработки и реализации СИПР для обучающихся с умеренной, тяжелой, глубокой умственной отсталостью и ТМНР, сочетающихся с нарушениями зрения обладает своеобразием. </a:t>
            </a:r>
            <a:b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своеобразие определяется особенностями психофизического развития и особыми образовательными потребностями, возникающими при нарушениях зрения. </a:t>
            </a:r>
            <a:b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Нарушения интеллекта и зрения в сочетании создают</a:t>
            </a:r>
            <a:b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новую сложную картину нарушения, обеспечивающую</a:t>
            </a:r>
            <a:b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дополнительные специфические трудности в </a:t>
            </a:r>
            <a:r>
              <a:rPr lang="ru-RU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диагностико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-коррекционной</a:t>
            </a:r>
            <a:b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работе и образовательной деятельности (возможности использования</a:t>
            </a:r>
            <a:b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наглядно-действенного и наглядно-образного мышления, применения средств невербальной коммуникации, способов подражания и т.д.)</a:t>
            </a: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67120" y="329690"/>
            <a:ext cx="82762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</a:rPr>
              <a:t>Особенности разработки СИПР для обучающихся</a:t>
            </a:r>
          </a:p>
          <a:p>
            <a:pPr algn="ctr"/>
            <a:r>
              <a:rPr lang="ru-RU" sz="2400" b="1" dirty="0">
                <a:solidFill>
                  <a:srgbClr val="C00000"/>
                </a:solidFill>
              </a:rPr>
              <a:t>с нарушениями зрения в структуре </a:t>
            </a:r>
            <a:r>
              <a:rPr lang="ru-RU" sz="2400" b="1" dirty="0" smtClean="0">
                <a:solidFill>
                  <a:srgbClr val="C00000"/>
                </a:solidFill>
              </a:rPr>
              <a:t>ТМНР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998" y="1280638"/>
            <a:ext cx="1167906" cy="125385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0" name="Рисунок 9"/>
          <p:cNvPicPr/>
          <p:nvPr/>
        </p:nvPicPr>
        <p:blipFill>
          <a:blip r:embed="rId3"/>
          <a:stretch>
            <a:fillRect/>
          </a:stretch>
        </p:blipFill>
        <p:spPr>
          <a:xfrm>
            <a:off x="130629" y="5375564"/>
            <a:ext cx="1648691" cy="1482436"/>
          </a:xfrm>
          <a:prstGeom prst="rect">
            <a:avLst/>
          </a:prstGeom>
          <a:ln w="0">
            <a:noFill/>
          </a:ln>
        </p:spPr>
      </p:pic>
      <p:sp>
        <p:nvSpPr>
          <p:cNvPr id="2" name="Текстовое поле 1"/>
          <p:cNvSpPr txBox="1"/>
          <p:nvPr/>
        </p:nvSpPr>
        <p:spPr>
          <a:xfrm>
            <a:off x="2707575" y="846809"/>
            <a:ext cx="8538358" cy="349411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ru-RU" altLang="en-US" sz="2400" u="sng" dirty="0">
                <a:cs typeface="Times New Roman" panose="02020603050405020304" charset="0"/>
              </a:rPr>
              <a:t>СИПР для слепых обучающихся с умеренной, тяжелой, </a:t>
            </a:r>
            <a:r>
              <a:rPr lang="ru-RU" altLang="en-US" sz="2400" u="sng" dirty="0" smtClean="0">
                <a:cs typeface="Times New Roman" panose="02020603050405020304" charset="0"/>
              </a:rPr>
              <a:t>глубокой умственной </a:t>
            </a:r>
            <a:r>
              <a:rPr lang="ru-RU" altLang="en-US" sz="2400" u="sng" dirty="0">
                <a:cs typeface="Times New Roman" panose="02020603050405020304" charset="0"/>
              </a:rPr>
              <a:t>отсталостью и ТМНР разрабатывается </a:t>
            </a:r>
            <a:r>
              <a:rPr lang="ru-RU" altLang="en-US" sz="2400" u="sng" dirty="0" smtClean="0">
                <a:cs typeface="Times New Roman" panose="02020603050405020304" charset="0"/>
              </a:rPr>
              <a:t>в </a:t>
            </a:r>
            <a:r>
              <a:rPr lang="ru-RU" altLang="en-US" sz="2400" u="sng" dirty="0">
                <a:cs typeface="Times New Roman" panose="02020603050405020304" charset="0"/>
              </a:rPr>
              <a:t>рамках варианта </a:t>
            </a:r>
            <a:r>
              <a:rPr lang="ru-RU" altLang="en-US" sz="2400" u="sng" dirty="0" smtClean="0">
                <a:cs typeface="Times New Roman" panose="02020603050405020304" charset="0"/>
              </a:rPr>
              <a:t>3.4 ФАОП </a:t>
            </a:r>
            <a:r>
              <a:rPr lang="ru-RU" altLang="en-US" sz="2400" u="sng" dirty="0">
                <a:cs typeface="Times New Roman" panose="02020603050405020304" charset="0"/>
              </a:rPr>
              <a:t>НОО</a:t>
            </a:r>
            <a:r>
              <a:rPr lang="ru-RU" altLang="en-US" sz="2400" u="sng" dirty="0" smtClean="0">
                <a:cs typeface="Times New Roman" panose="02020603050405020304" charset="0"/>
              </a:rPr>
              <a:t>.</a:t>
            </a:r>
          </a:p>
          <a:p>
            <a:r>
              <a:rPr lang="ru-RU" altLang="en-US" sz="24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</a:p>
          <a:p>
            <a:r>
              <a:rPr lang="ru-RU" altLang="en-US" sz="2000" dirty="0" smtClean="0">
                <a:cs typeface="Times New Roman" panose="02020603050405020304" charset="0"/>
              </a:rPr>
              <a:t>На </a:t>
            </a:r>
            <a:r>
              <a:rPr lang="ru-RU" altLang="en-US" sz="2000" dirty="0">
                <a:cs typeface="Times New Roman" panose="02020603050405020304" charset="0"/>
              </a:rPr>
              <a:t>этапе обучения в основной школе </a:t>
            </a:r>
            <a:r>
              <a:rPr lang="ru-RU" altLang="en-US" sz="2000" dirty="0" smtClean="0">
                <a:cs typeface="Times New Roman" panose="02020603050405020304" charset="0"/>
              </a:rPr>
              <a:t>в </a:t>
            </a:r>
            <a:r>
              <a:rPr lang="ru-RU" altLang="en-US" sz="2000" dirty="0">
                <a:cs typeface="Times New Roman" panose="02020603050405020304" charset="0"/>
              </a:rPr>
              <a:t>рамках варианта 2</a:t>
            </a:r>
          </a:p>
          <a:p>
            <a:r>
              <a:rPr lang="ru-RU" altLang="en-US" sz="2000" dirty="0">
                <a:cs typeface="Times New Roman" panose="02020603050405020304" charset="0"/>
              </a:rPr>
              <a:t>ФАООП О УО (ИН) с учетом дополнительных специфических </a:t>
            </a:r>
            <a:r>
              <a:rPr lang="ru-RU" altLang="en-US" sz="2000" dirty="0" smtClean="0">
                <a:cs typeface="Times New Roman" panose="02020603050405020304" charset="0"/>
              </a:rPr>
              <a:t>особых образовательных </a:t>
            </a:r>
            <a:r>
              <a:rPr lang="ru-RU" altLang="en-US" sz="2000" dirty="0">
                <a:cs typeface="Times New Roman" panose="02020603050405020304" charset="0"/>
              </a:rPr>
              <a:t>потребностей слепых обучающихся, а также </a:t>
            </a:r>
            <a:r>
              <a:rPr lang="ru-RU" altLang="en-US" sz="2000" dirty="0" smtClean="0">
                <a:cs typeface="Times New Roman" panose="02020603050405020304" charset="0"/>
              </a:rPr>
              <a:t>преемственности содержания </a:t>
            </a:r>
            <a:r>
              <a:rPr lang="ru-RU" altLang="en-US" sz="2000" dirty="0">
                <a:cs typeface="Times New Roman" panose="02020603050405020304" charset="0"/>
              </a:rPr>
              <a:t>коррекционно-развивающей области по отношению к варианту </a:t>
            </a:r>
            <a:r>
              <a:rPr lang="ru-RU" altLang="en-US" sz="2000" dirty="0" smtClean="0">
                <a:cs typeface="Times New Roman" panose="02020603050405020304" charset="0"/>
              </a:rPr>
              <a:t>3.4 ФАОП </a:t>
            </a:r>
            <a:r>
              <a:rPr lang="ru-RU" altLang="en-US" sz="2000" dirty="0">
                <a:cs typeface="Times New Roman" panose="02020603050405020304" charset="0"/>
              </a:rPr>
              <a:t>НОО. </a:t>
            </a:r>
            <a:endParaRPr lang="ru-RU" altLang="en-US" sz="2000" dirty="0" smtClean="0">
              <a:cs typeface="Times New Roman" panose="02020603050405020304" charset="0"/>
            </a:endParaRPr>
          </a:p>
          <a:p>
            <a:endParaRPr lang="ru-RU" altLang="en-US" sz="2400" dirty="0" smtClean="0">
              <a:cs typeface="Times New Roman" panose="02020603050405020304" charset="0"/>
            </a:endParaRPr>
          </a:p>
          <a:p>
            <a:r>
              <a:rPr lang="ru-RU" altLang="en-US" sz="2400" dirty="0" smtClean="0">
                <a:cs typeface="Times New Roman" panose="02020603050405020304" charset="0"/>
              </a:rPr>
              <a:t>Для </a:t>
            </a:r>
            <a:r>
              <a:rPr lang="ru-RU" altLang="en-US" sz="2400" dirty="0">
                <a:cs typeface="Times New Roman" panose="02020603050405020304" charset="0"/>
              </a:rPr>
              <a:t>слабовидящих на этапах начальной и основной школы </a:t>
            </a:r>
            <a:r>
              <a:rPr lang="ru-RU" altLang="en-US" sz="2400" dirty="0" smtClean="0">
                <a:cs typeface="Times New Roman" panose="02020603050405020304" charset="0"/>
              </a:rPr>
              <a:t>СИПР разрабатывается </a:t>
            </a:r>
            <a:r>
              <a:rPr lang="ru-RU" altLang="en-US" sz="2400" dirty="0">
                <a:cs typeface="Times New Roman" panose="02020603050405020304" charset="0"/>
              </a:rPr>
              <a:t>в рамках варианта </a:t>
            </a:r>
            <a:r>
              <a:rPr lang="ru-RU" altLang="en-US" sz="2400" dirty="0" smtClean="0">
                <a:cs typeface="Times New Roman" panose="02020603050405020304" charset="0"/>
              </a:rPr>
              <a:t>2 ФАООП </a:t>
            </a:r>
            <a:r>
              <a:rPr lang="ru-RU" altLang="en-US" sz="2400" dirty="0">
                <a:cs typeface="Times New Roman" panose="02020603050405020304" charset="0"/>
              </a:rPr>
              <a:t>О УО (ИН) с </a:t>
            </a:r>
            <a:r>
              <a:rPr lang="ru-RU" altLang="en-US" sz="2400" dirty="0" smtClean="0">
                <a:cs typeface="Times New Roman" panose="02020603050405020304" charset="0"/>
              </a:rPr>
              <a:t>учетом дополнительных </a:t>
            </a:r>
            <a:r>
              <a:rPr lang="ru-RU" altLang="en-US" sz="2400" dirty="0">
                <a:cs typeface="Times New Roman" panose="02020603050405020304" charset="0"/>
              </a:rPr>
              <a:t>специфических образовательных потребностей,</a:t>
            </a:r>
          </a:p>
          <a:p>
            <a:r>
              <a:rPr lang="ru-RU" altLang="en-US" sz="2400" dirty="0">
                <a:cs typeface="Times New Roman" panose="02020603050405020304" charset="0"/>
              </a:rPr>
              <a:t>обусловленных слабовидением.</a:t>
            </a:r>
          </a:p>
          <a:p>
            <a:endParaRPr lang="ru-RU" altLang="en-US" sz="24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383" y="1340014"/>
            <a:ext cx="1239158" cy="1308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684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rgbClr val="000000"/>
      </a:dk1>
      <a:lt1>
        <a:srgbClr val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Легкий дым">
  <a:themeElements>
    <a:clrScheme name="Легкий дым">
      <a:dk1>
        <a:srgbClr val="000000"/>
      </a:dk1>
      <a:lt1>
        <a:srgbClr val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Легкий дым">
  <a:themeElements>
    <a:clrScheme name="Легкий дым">
      <a:dk1>
        <a:srgbClr val="000000"/>
      </a:dk1>
      <a:lt1>
        <a:srgbClr val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928</TotalTime>
  <Words>2681</Words>
  <Application>Microsoft Office PowerPoint</Application>
  <PresentationFormat>Широкоэкранный</PresentationFormat>
  <Paragraphs>456</Paragraphs>
  <Slides>40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40</vt:i4>
      </vt:variant>
    </vt:vector>
  </HeadingPairs>
  <TitlesOfParts>
    <vt:vector size="54" baseType="lpstr">
      <vt:lpstr>Arial</vt:lpstr>
      <vt:lpstr>Arial Unicode MS</vt:lpstr>
      <vt:lpstr>Calibri</vt:lpstr>
      <vt:lpstr>Century Gothic</vt:lpstr>
      <vt:lpstr>DejaVu Sans</vt:lpstr>
      <vt:lpstr>Mangal</vt:lpstr>
      <vt:lpstr>Symbol</vt:lpstr>
      <vt:lpstr>Times New Roman</vt:lpstr>
      <vt:lpstr>Wingdings</vt:lpstr>
      <vt:lpstr>Wingdings 3</vt:lpstr>
      <vt:lpstr>Легкий дым</vt:lpstr>
      <vt:lpstr>Легкий дым</vt:lpstr>
      <vt:lpstr>Легкий дым</vt:lpstr>
      <vt:lpstr>Office Theme</vt:lpstr>
      <vt:lpstr>государственное  бюджетное  общеобразовательное учреждение Самарской области «Школа-интернат № 4 для обучающихся  с ограниченными возможностями здоровья  городского округа Тольятти» (ГБОУ школа-интернат № 4 г.о. Тольятти) </vt:lpstr>
      <vt:lpstr>Презентация PowerPoint</vt:lpstr>
      <vt:lpstr>Презентация PowerPoint</vt:lpstr>
      <vt:lpstr> ВАРИАНТЫ ФАООП УО  -федеральная адаптированная основная общеобразовательная программа образования обучающихся с легкой умственной отсталостью (интеллектуальными нарушениями) (вариант 1) (далее - ФАООП УО (вариант 1);   - федеральная адаптированная основная общеобразовательная программа образования обучающихся с умеренной, тяжелой, глубокой умственной отсталостью (интеллектуальными нарушениями), тяжелыми и множественными нарушениями развития (вариант 2) (далее - ФАООП УО (вариант 2).</vt:lpstr>
      <vt:lpstr>                            ПОДХОДЫ К ОПРЕДЕЛЕНИЮ  ПОНЯТИЯ  ТМНР  Два подхода к выделению групп детей: 1. дети, у которых есть умеренная, тяжелая и глубокая умственная отсталость в сочетании с другими нарушениями. 2. дети с несколькими выраженными нарушениями, например, сочетание тяжелой сенсорной, двигательной, речевой патологии при сохранном интеллекте.  Возможные варианты:   -ТМНР – обучающиеся с выраженными интеллектуальными нарушениями в сочетании с иными нарушениями (НОДА, ТНР, РАС и др.) -ТСНР (тяжелые сложные нарушения развития) или ТНР (тяжелые нарушения развития) – обучающиеся без выраженных интеллектуальных нарушений в сочетании двумя или более тяжёлыми нарушениями сенсорной сферы, опорно-двигательного аппарата, ТНР, РАС, ЗПР.       </vt:lpstr>
      <vt:lpstr>Презентация PowerPoint</vt:lpstr>
      <vt:lpstr>Презентация PowerPoint</vt:lpstr>
      <vt:lpstr>  Процесс разработки и реализации СИПР для обучающихся с умеренной, тяжелой, глубокой умственной отсталостью и ТМНР, сочетающихся с нарушениями зрения обладает своеобразием.   Это своеобразие определяется особенностями психофизического развития и особыми образовательными потребностями, возникающими при нарушениях зрения.   * Нарушения интеллекта и зрения в сочетании создают новую сложную картину нарушения, обеспечивающую дополнительные специфические трудности в диагностико-коррекционной работе и образовательной деятельности (возможности использования наглядно-действенного и наглядно-образного мышления, применения средств невербальной коммуникации, способов подражания и т.д.)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Фрагмент диагностической карты</vt:lpstr>
      <vt:lpstr> </vt:lpstr>
      <vt:lpstr>  </vt:lpstr>
      <vt:lpstr> </vt:lpstr>
      <vt:lpstr> </vt:lpstr>
      <vt:lpstr> </vt:lpstr>
      <vt:lpstr> </vt:lpstr>
      <vt:lpstr>Разработка индивидуального учебного плана  п. 110 ФАООП</vt:lpstr>
      <vt:lpstr> </vt:lpstr>
      <vt:lpstr> </vt:lpstr>
      <vt:lpstr>Индивидуальный учебный план </vt:lpstr>
      <vt:lpstr> </vt:lpstr>
      <vt:lpstr> </vt:lpstr>
      <vt:lpstr> Базовые учебные действия</vt:lpstr>
      <vt:lpstr> </vt:lpstr>
      <vt:lpstr> </vt:lpstr>
      <vt:lpstr> </vt:lpstr>
      <vt:lpstr>Презентация PowerPoint</vt:lpstr>
      <vt:lpstr>Шаг 8. Составление перечня необходимых  технических средств реабилитации (ТСР)</vt:lpstr>
      <vt:lpstr>  </vt:lpstr>
      <vt:lpstr>  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государственное  бюджетное  общеобразовательное учреждение Самарской области «Школа-интернат № 4 для обучающихся  с ограниченными возможностями здоровья  городского округа Тольятти» (ГБОУ школа-интернат № 4 г.о. Тольятти)</dc:title>
  <dc:creator>Анна</dc:creator>
  <cp:lastModifiedBy>Анна</cp:lastModifiedBy>
  <cp:revision>208</cp:revision>
  <dcterms:created xsi:type="dcterms:W3CDTF">2024-02-29T06:11:00Z</dcterms:created>
  <dcterms:modified xsi:type="dcterms:W3CDTF">2024-12-11T14:58:22Z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1034938A631742F08366D756BB95D16C_12</vt:lpwstr>
  </property>
  <property fmtid="{D5CDD505-2E9C-101B-9397-08002B2CF9AE}" pid="3" name="KSOProductBuildVer">
    <vt:lpwstr>1049-12.2.0.18911</vt:lpwstr>
  </property>
  <property fmtid="{D5CDD505-2E9C-101B-9397-08002B2CF9AE}" pid="4" name="PresentationFormat">
    <vt:lpwstr>Широкоэкранный</vt:lpwstr>
  </property>
  <property fmtid="{D5CDD505-2E9C-101B-9397-08002B2CF9AE}" pid="5" name="Slides">
    <vt:i4>15</vt:i4>
  </property>
</Properties>
</file>