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61" r:id="rId2"/>
    <p:sldId id="282" r:id="rId3"/>
    <p:sldId id="264" r:id="rId4"/>
    <p:sldId id="273" r:id="rId5"/>
    <p:sldId id="270" r:id="rId6"/>
    <p:sldId id="271" r:id="rId7"/>
    <p:sldId id="272" r:id="rId8"/>
    <p:sldId id="274" r:id="rId9"/>
    <p:sldId id="277" r:id="rId10"/>
    <p:sldId id="283" r:id="rId11"/>
    <p:sldId id="27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6" autoAdjust="0"/>
    <p:restoredTop sz="94660"/>
  </p:normalViewPr>
  <p:slideViewPr>
    <p:cSldViewPr snapToGrid="0">
      <p:cViewPr varScale="1">
        <p:scale>
          <a:sx n="69" d="100"/>
          <a:sy n="69" d="100"/>
        </p:scale>
        <p:origin x="63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364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48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7495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626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7669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1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77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63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8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52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048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799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66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5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51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91AC9-8FBD-462D-A383-169B017A7432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20E4FD-49F8-45F1-9C53-D969214D24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45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235" y="107576"/>
            <a:ext cx="7073153" cy="5983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№ 347» городского округа Самара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(МБДОУ «Детский сад № 347» г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Самара)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Россия, 443074, г. Самара, ул. Аврора, д.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125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куклотерапии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ключе метода проблемного обучения в коррекционно-развивающей работе с дошкольниками с ОВЗ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06" y="783196"/>
            <a:ext cx="4437529" cy="463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1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4" y="166255"/>
            <a:ext cx="9324109" cy="160640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Логопедические куклы с языком для выполнения артикуляционной гимнастики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40" y="1772662"/>
            <a:ext cx="4117305" cy="26056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308" y="2639581"/>
            <a:ext cx="3001240" cy="400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02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406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im3-tub-ru.yandex.net/i?id=80781735-1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9976" y="363895"/>
            <a:ext cx="164307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829" y="1698810"/>
            <a:ext cx="8596668" cy="3747249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Куклотерапия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успешной коррекции в развитии эмоциональной сферы, коррекции речи, высших психических функций  детей с ОВЗ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425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192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5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кукол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пальчиковые куклы</a:t>
            </a:r>
            <a:endParaRPr lang="ru-RU" sz="4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123\Desktop\фото для форума\IMG_784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00046" y="694768"/>
            <a:ext cx="2689413" cy="267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23\Desktop\фото для форума\IMG_784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260" y="2142566"/>
            <a:ext cx="5244352" cy="406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23\Desktop\фото для форума\IMG_785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41894" y="3523130"/>
            <a:ext cx="5056095" cy="304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097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Перчаточные куклы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73" y="1879113"/>
            <a:ext cx="4983240" cy="321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1930" y="161365"/>
            <a:ext cx="4800599" cy="3065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1929" y="3496234"/>
            <a:ext cx="4773706" cy="3119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12" y="174812"/>
            <a:ext cx="8870590" cy="699247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Плоскостные куклы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123\Desktop\фото для форума\IMG_784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8859" y="833718"/>
            <a:ext cx="4652681" cy="266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23\Desktop\фото для форума\IMG_78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257" y="806824"/>
            <a:ext cx="4666131" cy="266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23\Desktop\фото для форума\IMG_784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812" y="3805518"/>
            <a:ext cx="4666129" cy="286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23\Desktop\фото для форума\IMG_784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3724835"/>
            <a:ext cx="4598894" cy="295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8894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Плоскостные куклы на веревках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123\Desktop\фото для форума\IMG_784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1330" y="1344706"/>
            <a:ext cx="8148917" cy="505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7529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Теневые куклы</a:t>
            </a:r>
            <a:endParaRPr lang="ru-RU" sz="4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123\Desktop\фото для форума\IMG_784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5263" y="1304925"/>
            <a:ext cx="8421511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758" y="300317"/>
            <a:ext cx="8596668" cy="869577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Тряпичные куклы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123\Desktop\фото для форума\IMG_79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993" y="1071377"/>
            <a:ext cx="4805783" cy="321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ользователь\Downloads\9dabe7b7ef7288e8a98a8d18ben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482" y="2057399"/>
            <a:ext cx="4719917" cy="3792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2682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Куклы-марионетки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123\Desktop\IMG_797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589" y="1573213"/>
            <a:ext cx="7718612" cy="498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877</TotalTime>
  <Words>49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Грань</vt:lpstr>
      <vt:lpstr>муниципальное бюджетное дошкольное образовательное учреждение «Детский сад комбинированного вида № 347» городского округа Самара (МБДОУ «Детский сад № 347» г. о. Самара) Россия, 443074, г. Самара, ул. Аврора, д. 125                                                                   Использование куклотерапии в ключе метода проблемного обучения в коррекционно-развивающей работе с дошкольниками с ОВЗ                                        </vt:lpstr>
      <vt:lpstr>Куклотерапия - метод успешной коррекции в развитии эмоциональной сферы, коррекции речи, высших психических функций  детей с ОВЗ</vt:lpstr>
      <vt:lpstr>                           Виды кукол пальчиковые куклы</vt:lpstr>
      <vt:lpstr>Перчаточные куклы</vt:lpstr>
      <vt:lpstr>Плоскостные куклы</vt:lpstr>
      <vt:lpstr>Плоскостные куклы на веревках</vt:lpstr>
      <vt:lpstr>Теневые куклы</vt:lpstr>
      <vt:lpstr>Тряпичные куклы</vt:lpstr>
      <vt:lpstr>Куклы-марионетки</vt:lpstr>
      <vt:lpstr>Логопедические куклы с языком для выполнения артикуляционной гимнастики</vt:lpstr>
      <vt:lpstr>        Спасибо за внимание!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комбинированного вида № 347» городского округа Самара (МБДОУ «Детский сад № 347» г.о. Самара) Россия, 443074, г. Самара, ул. Аврора, д. 125, тел. (846) 268-88-75   Маско и куклотерапия как методы коррекционного воздействия на детей с ОВЗ</dc:title>
  <dc:creator>Пользователь</dc:creator>
  <cp:lastModifiedBy>User</cp:lastModifiedBy>
  <cp:revision>63</cp:revision>
  <dcterms:created xsi:type="dcterms:W3CDTF">2017-11-12T15:20:41Z</dcterms:created>
  <dcterms:modified xsi:type="dcterms:W3CDTF">2021-12-05T06:38:53Z</dcterms:modified>
</cp:coreProperties>
</file>