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7" r:id="rId1"/>
  </p:sldMasterIdLst>
  <p:sldIdLst>
    <p:sldId id="256" r:id="rId2"/>
    <p:sldId id="257" r:id="rId3"/>
    <p:sldId id="258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70" r:id="rId13"/>
    <p:sldId id="269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1" d="100"/>
          <a:sy n="111" d="100"/>
        </p:scale>
        <p:origin x="558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631456A-9EE5-4D65-ABD9-395F99084A8D}" type="doc">
      <dgm:prSet loTypeId="urn:microsoft.com/office/officeart/2009/layout/ReverseList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23ADB54-5E46-4659-A7F1-0D8C82A8A922}">
      <dgm:prSet phldrT="[Текст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b="1" dirty="0" smtClean="0"/>
            <a:t> Интеллектуальные </a:t>
          </a:r>
          <a:br>
            <a:rPr lang="ru-RU" b="1" dirty="0" smtClean="0"/>
          </a:br>
          <a:r>
            <a:rPr lang="ru-RU" b="1" dirty="0" smtClean="0"/>
            <a:t/>
          </a:r>
          <a:br>
            <a:rPr lang="ru-RU" b="1" dirty="0" smtClean="0"/>
          </a:br>
          <a:r>
            <a:rPr lang="ru-RU" b="1" dirty="0" smtClean="0"/>
            <a:t>      нарушения</a:t>
          </a:r>
          <a:endParaRPr lang="ru-RU" b="1" dirty="0"/>
        </a:p>
      </dgm:t>
    </dgm:pt>
    <dgm:pt modelId="{E55D4DB7-9AEF-481D-861D-9A7D5AA0CDCF}" type="parTrans" cxnId="{C694CD8D-D3B7-416E-9A26-7D117CFC3059}">
      <dgm:prSet/>
      <dgm:spPr/>
      <dgm:t>
        <a:bodyPr/>
        <a:lstStyle/>
        <a:p>
          <a:endParaRPr lang="ru-RU"/>
        </a:p>
      </dgm:t>
    </dgm:pt>
    <dgm:pt modelId="{FE940722-51CA-4116-9BAF-E8F7031D22C7}" type="sibTrans" cxnId="{C694CD8D-D3B7-416E-9A26-7D117CFC3059}">
      <dgm:prSet/>
      <dgm:spPr/>
      <dgm:t>
        <a:bodyPr/>
        <a:lstStyle/>
        <a:p>
          <a:endParaRPr lang="ru-RU"/>
        </a:p>
      </dgm:t>
    </dgm:pt>
    <dgm:pt modelId="{41E17289-C582-4865-A615-B8EE126A8B82}">
      <dgm:prSet phldrT="[Текст]" phldr="1"/>
      <dgm:spPr>
        <a:solidFill>
          <a:schemeClr val="tx2"/>
        </a:solidFill>
      </dgm:spPr>
      <dgm:t>
        <a:bodyPr/>
        <a:lstStyle/>
        <a:p>
          <a:endParaRPr lang="ru-RU"/>
        </a:p>
      </dgm:t>
    </dgm:pt>
    <dgm:pt modelId="{1E9102D5-667F-43C1-BC99-A2A9D47917AB}" type="parTrans" cxnId="{8313E461-8CB8-4F87-96FF-AB5BD08FE9B5}">
      <dgm:prSet/>
      <dgm:spPr/>
      <dgm:t>
        <a:bodyPr/>
        <a:lstStyle/>
        <a:p>
          <a:endParaRPr lang="ru-RU"/>
        </a:p>
      </dgm:t>
    </dgm:pt>
    <dgm:pt modelId="{B120B849-E30B-4901-B04A-9CB96FB17D3E}" type="sibTrans" cxnId="{8313E461-8CB8-4F87-96FF-AB5BD08FE9B5}">
      <dgm:prSet/>
      <dgm:spPr/>
      <dgm:t>
        <a:bodyPr/>
        <a:lstStyle/>
        <a:p>
          <a:endParaRPr lang="ru-RU"/>
        </a:p>
      </dgm:t>
    </dgm:pt>
    <dgm:pt modelId="{C6AEFE6A-13DE-4A19-9603-76F9F1AA81FE}">
      <dgm:prSet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b="1" dirty="0" smtClean="0"/>
            <a:t>        Недоразвитие</a:t>
          </a:r>
          <a:br>
            <a:rPr lang="ru-RU" b="1" dirty="0" smtClean="0"/>
          </a:br>
          <a:r>
            <a:rPr lang="ru-RU" b="1" dirty="0" smtClean="0"/>
            <a:t>      познавательной</a:t>
          </a:r>
          <a:br>
            <a:rPr lang="ru-RU" b="1" dirty="0" smtClean="0"/>
          </a:br>
          <a:r>
            <a:rPr lang="ru-RU" b="1" dirty="0" smtClean="0"/>
            <a:t>        деятельности</a:t>
          </a:r>
          <a:endParaRPr lang="ru-RU" b="1" dirty="0"/>
        </a:p>
      </dgm:t>
    </dgm:pt>
    <dgm:pt modelId="{CA9EAB2F-723B-49DF-8EB0-E65B3C422EC5}" type="parTrans" cxnId="{0B86FADA-6639-4981-AC6C-4FA518539709}">
      <dgm:prSet/>
      <dgm:spPr/>
      <dgm:t>
        <a:bodyPr/>
        <a:lstStyle/>
        <a:p>
          <a:endParaRPr lang="ru-RU"/>
        </a:p>
      </dgm:t>
    </dgm:pt>
    <dgm:pt modelId="{15D03792-FDF7-4363-98D2-171FF0A9224B}" type="sibTrans" cxnId="{0B86FADA-6639-4981-AC6C-4FA518539709}">
      <dgm:prSet/>
      <dgm:spPr/>
      <dgm:t>
        <a:bodyPr/>
        <a:lstStyle/>
        <a:p>
          <a:endParaRPr lang="ru-RU"/>
        </a:p>
      </dgm:t>
    </dgm:pt>
    <dgm:pt modelId="{A010E0BE-17B4-4A1E-BC2B-3E081AD60E09}" type="pres">
      <dgm:prSet presAssocID="{F631456A-9EE5-4D65-ABD9-395F99084A8D}" presName="Name0" presStyleCnt="0">
        <dgm:presLayoutVars>
          <dgm:chMax val="2"/>
          <dgm:chPref val="2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C7334955-AADF-45CB-B123-16DA3CB8FDCF}" type="pres">
      <dgm:prSet presAssocID="{F631456A-9EE5-4D65-ABD9-395F99084A8D}" presName="Lef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8B6301-E83B-4CD3-A1DB-64182A6DB307}" type="pres">
      <dgm:prSet presAssocID="{F631456A-9EE5-4D65-ABD9-395F99084A8D}" presName="LeftNode" presStyleLbl="bgImgPlace1" presStyleIdx="0" presStyleCnt="2" custScaleX="237358" custScaleY="67932" custLinFactX="-10435" custLinFactNeighborX="-100000" custLinFactNeighborY="5509">
        <dgm:presLayoutVars>
          <dgm:chMax val="2"/>
          <dgm:chPref val="2"/>
        </dgm:presLayoutVars>
      </dgm:prSet>
      <dgm:spPr/>
      <dgm:t>
        <a:bodyPr/>
        <a:lstStyle/>
        <a:p>
          <a:endParaRPr lang="ru-RU"/>
        </a:p>
      </dgm:t>
    </dgm:pt>
    <dgm:pt modelId="{8B5EFDB5-5A6C-4FE2-8FD8-041265D211A7}" type="pres">
      <dgm:prSet presAssocID="{F631456A-9EE5-4D65-ABD9-395F99084A8D}" presName="Righ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DFBB35-84B1-4643-9A3F-29C396CA3BC4}" type="pres">
      <dgm:prSet presAssocID="{F631456A-9EE5-4D65-ABD9-395F99084A8D}" presName="RightNode" presStyleLbl="bgImgPlace1" presStyleIdx="1" presStyleCnt="2" custScaleX="265461" custScaleY="64276" custLinFactX="100000" custLinFactNeighborX="128575" custLinFactNeighborY="394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F632E591-3AEF-4577-BA59-17D5E9719548}" type="pres">
      <dgm:prSet presAssocID="{F631456A-9EE5-4D65-ABD9-395F99084A8D}" presName="TopArrow" presStyleLbl="node1" presStyleIdx="0" presStyleCnt="2" custScaleX="141302" custScaleY="126611"/>
      <dgm:spPr/>
    </dgm:pt>
    <dgm:pt modelId="{B6595C72-22C6-453A-BE8A-A902EA16EA97}" type="pres">
      <dgm:prSet presAssocID="{F631456A-9EE5-4D65-ABD9-395F99084A8D}" presName="BottomArrow" presStyleLbl="node1" presStyleIdx="1" presStyleCnt="2" custScaleX="160588" custScaleY="140262"/>
      <dgm:spPr/>
    </dgm:pt>
  </dgm:ptLst>
  <dgm:cxnLst>
    <dgm:cxn modelId="{7053E1E9-0EBD-42AA-9CBD-E187B71C756B}" type="presOf" srcId="{123ADB54-5E46-4659-A7F1-0D8C82A8A922}" destId="{C7334955-AADF-45CB-B123-16DA3CB8FDCF}" srcOrd="0" destOrd="0" presId="urn:microsoft.com/office/officeart/2009/layout/ReverseList"/>
    <dgm:cxn modelId="{FF146705-C79A-4C9E-A0DD-A294BA85849B}" type="presOf" srcId="{F631456A-9EE5-4D65-ABD9-395F99084A8D}" destId="{A010E0BE-17B4-4A1E-BC2B-3E081AD60E09}" srcOrd="0" destOrd="0" presId="urn:microsoft.com/office/officeart/2009/layout/ReverseList"/>
    <dgm:cxn modelId="{0B86FADA-6639-4981-AC6C-4FA518539709}" srcId="{F631456A-9EE5-4D65-ABD9-395F99084A8D}" destId="{C6AEFE6A-13DE-4A19-9603-76F9F1AA81FE}" srcOrd="1" destOrd="0" parTransId="{CA9EAB2F-723B-49DF-8EB0-E65B3C422EC5}" sibTransId="{15D03792-FDF7-4363-98D2-171FF0A9224B}"/>
    <dgm:cxn modelId="{C694CD8D-D3B7-416E-9A26-7D117CFC3059}" srcId="{F631456A-9EE5-4D65-ABD9-395F99084A8D}" destId="{123ADB54-5E46-4659-A7F1-0D8C82A8A922}" srcOrd="0" destOrd="0" parTransId="{E55D4DB7-9AEF-481D-861D-9A7D5AA0CDCF}" sibTransId="{FE940722-51CA-4116-9BAF-E8F7031D22C7}"/>
    <dgm:cxn modelId="{8313E461-8CB8-4F87-96FF-AB5BD08FE9B5}" srcId="{F631456A-9EE5-4D65-ABD9-395F99084A8D}" destId="{41E17289-C582-4865-A615-B8EE126A8B82}" srcOrd="2" destOrd="0" parTransId="{1E9102D5-667F-43C1-BC99-A2A9D47917AB}" sibTransId="{B120B849-E30B-4901-B04A-9CB96FB17D3E}"/>
    <dgm:cxn modelId="{16826E4C-0676-4B9E-937D-427EC75A2AC4}" type="presOf" srcId="{C6AEFE6A-13DE-4A19-9603-76F9F1AA81FE}" destId="{8B5EFDB5-5A6C-4FE2-8FD8-041265D211A7}" srcOrd="0" destOrd="0" presId="urn:microsoft.com/office/officeart/2009/layout/ReverseList"/>
    <dgm:cxn modelId="{117563D6-05CB-4016-B098-04300CBB3DAA}" type="presOf" srcId="{C6AEFE6A-13DE-4A19-9603-76F9F1AA81FE}" destId="{D9DFBB35-84B1-4643-9A3F-29C396CA3BC4}" srcOrd="1" destOrd="0" presId="urn:microsoft.com/office/officeart/2009/layout/ReverseList"/>
    <dgm:cxn modelId="{8644B7F6-BEDF-47AC-B259-3DB2C2EEE0EF}" type="presOf" srcId="{123ADB54-5E46-4659-A7F1-0D8C82A8A922}" destId="{9E8B6301-E83B-4CD3-A1DB-64182A6DB307}" srcOrd="1" destOrd="0" presId="urn:microsoft.com/office/officeart/2009/layout/ReverseList"/>
    <dgm:cxn modelId="{2B1C53FC-AA67-4CEA-993A-E0392BE0FC3D}" type="presParOf" srcId="{A010E0BE-17B4-4A1E-BC2B-3E081AD60E09}" destId="{C7334955-AADF-45CB-B123-16DA3CB8FDCF}" srcOrd="0" destOrd="0" presId="urn:microsoft.com/office/officeart/2009/layout/ReverseList"/>
    <dgm:cxn modelId="{3700C3A4-E345-41CC-9D67-A5E375FF6B59}" type="presParOf" srcId="{A010E0BE-17B4-4A1E-BC2B-3E081AD60E09}" destId="{9E8B6301-E83B-4CD3-A1DB-64182A6DB307}" srcOrd="1" destOrd="0" presId="urn:microsoft.com/office/officeart/2009/layout/ReverseList"/>
    <dgm:cxn modelId="{F9F54AEF-A4A6-4269-8F67-C36E5B621C95}" type="presParOf" srcId="{A010E0BE-17B4-4A1E-BC2B-3E081AD60E09}" destId="{8B5EFDB5-5A6C-4FE2-8FD8-041265D211A7}" srcOrd="2" destOrd="0" presId="urn:microsoft.com/office/officeart/2009/layout/ReverseList"/>
    <dgm:cxn modelId="{8B572B05-3B33-410E-9ACC-B29C13A574C3}" type="presParOf" srcId="{A010E0BE-17B4-4A1E-BC2B-3E081AD60E09}" destId="{D9DFBB35-84B1-4643-9A3F-29C396CA3BC4}" srcOrd="3" destOrd="0" presId="urn:microsoft.com/office/officeart/2009/layout/ReverseList"/>
    <dgm:cxn modelId="{F06F2EEC-805B-48E7-B44A-AA592E54E3FE}" type="presParOf" srcId="{A010E0BE-17B4-4A1E-BC2B-3E081AD60E09}" destId="{F632E591-3AEF-4577-BA59-17D5E9719548}" srcOrd="4" destOrd="0" presId="urn:microsoft.com/office/officeart/2009/layout/ReverseList"/>
    <dgm:cxn modelId="{B39C0EEC-7AD1-4408-8F65-35267F75409B}" type="presParOf" srcId="{A010E0BE-17B4-4A1E-BC2B-3E081AD60E09}" destId="{B6595C72-22C6-453A-BE8A-A902EA16EA97}" srcOrd="5" destOrd="0" presId="urn:microsoft.com/office/officeart/2009/layout/Revers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3CA7CCD-1B04-4146-B9F2-0E1E39BD8F8C}" type="doc">
      <dgm:prSet loTypeId="urn:microsoft.com/office/officeart/2005/8/layout/b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87F9B4D-2B1C-4211-A679-21029E7186D8}">
      <dgm:prSet phldrT="[Текст]"/>
      <dgm:spPr/>
      <dgm:t>
        <a:bodyPr/>
        <a:lstStyle/>
        <a:p>
          <a:r>
            <a:rPr lang="ru-RU" dirty="0" smtClean="0"/>
            <a:t>Формирование способности к анализу, </a:t>
          </a:r>
          <a:br>
            <a:rPr lang="ru-RU" dirty="0" smtClean="0"/>
          </a:br>
          <a:r>
            <a:rPr lang="ru-RU" dirty="0" smtClean="0"/>
            <a:t>сравнению, </a:t>
          </a:r>
          <a:br>
            <a:rPr lang="ru-RU" dirty="0" smtClean="0"/>
          </a:br>
          <a:r>
            <a:rPr lang="ru-RU" dirty="0" smtClean="0"/>
            <a:t>синтезу, </a:t>
          </a:r>
          <a:br>
            <a:rPr lang="ru-RU" dirty="0" smtClean="0"/>
          </a:br>
          <a:r>
            <a:rPr lang="ru-RU" dirty="0" smtClean="0"/>
            <a:t>обобщению, абстрагированию.</a:t>
          </a:r>
          <a:endParaRPr lang="ru-RU" dirty="0"/>
        </a:p>
      </dgm:t>
    </dgm:pt>
    <dgm:pt modelId="{5ECB04AB-4871-4935-AF5A-332A02258A52}" type="parTrans" cxnId="{E0B4FB9C-DB4B-475C-96FA-B3A4D2689812}">
      <dgm:prSet/>
      <dgm:spPr/>
      <dgm:t>
        <a:bodyPr/>
        <a:lstStyle/>
        <a:p>
          <a:endParaRPr lang="ru-RU"/>
        </a:p>
      </dgm:t>
    </dgm:pt>
    <dgm:pt modelId="{4D3A7E56-E194-49D0-9557-DE43888169FB}" type="sibTrans" cxnId="{E0B4FB9C-DB4B-475C-96FA-B3A4D2689812}">
      <dgm:prSet/>
      <dgm:spPr/>
      <dgm:t>
        <a:bodyPr/>
        <a:lstStyle/>
        <a:p>
          <a:endParaRPr lang="ru-RU"/>
        </a:p>
      </dgm:t>
    </dgm:pt>
    <dgm:pt modelId="{C7052BCB-7C9B-4922-A379-47BD6AB28934}">
      <dgm:prSet phldrT="[Текст]"/>
      <dgm:spPr/>
      <dgm:t>
        <a:bodyPr/>
        <a:lstStyle/>
        <a:p>
          <a:r>
            <a:rPr lang="ru-RU" dirty="0" smtClean="0"/>
            <a:t>Дифференциация фонетически близких звуков</a:t>
          </a:r>
          <a:endParaRPr lang="ru-RU" dirty="0"/>
        </a:p>
      </dgm:t>
    </dgm:pt>
    <dgm:pt modelId="{97F05231-2B94-45AF-91E2-42AF23A07736}" type="parTrans" cxnId="{1EF096C4-BCD2-49E8-9FCA-E6FEBD0E12C5}">
      <dgm:prSet/>
      <dgm:spPr/>
      <dgm:t>
        <a:bodyPr/>
        <a:lstStyle/>
        <a:p>
          <a:endParaRPr lang="ru-RU"/>
        </a:p>
      </dgm:t>
    </dgm:pt>
    <dgm:pt modelId="{92C21066-1E58-475B-8D78-CF48F456A8E0}" type="sibTrans" cxnId="{1EF096C4-BCD2-49E8-9FCA-E6FEBD0E12C5}">
      <dgm:prSet/>
      <dgm:spPr/>
      <dgm:t>
        <a:bodyPr/>
        <a:lstStyle/>
        <a:p>
          <a:endParaRPr lang="ru-RU"/>
        </a:p>
      </dgm:t>
    </dgm:pt>
    <dgm:pt modelId="{D095E8E8-70F4-42F6-B7B4-D2E660964DCB}">
      <dgm:prSet phldrT="[Текст]"/>
      <dgm:spPr/>
      <dgm:t>
        <a:bodyPr/>
        <a:lstStyle/>
        <a:p>
          <a:r>
            <a:rPr lang="ru-RU" dirty="0" smtClean="0"/>
            <a:t>Отработка</a:t>
          </a:r>
          <a:br>
            <a:rPr lang="ru-RU" dirty="0" smtClean="0"/>
          </a:br>
          <a:r>
            <a:rPr lang="ru-RU" dirty="0" smtClean="0"/>
            <a:t>лексико-грамматической</a:t>
          </a:r>
          <a:br>
            <a:rPr lang="ru-RU" dirty="0" smtClean="0"/>
          </a:br>
          <a:r>
            <a:rPr lang="ru-RU" dirty="0" smtClean="0"/>
            <a:t>речи</a:t>
          </a:r>
          <a:endParaRPr lang="ru-RU" dirty="0"/>
        </a:p>
      </dgm:t>
    </dgm:pt>
    <dgm:pt modelId="{1A16A030-AF40-4893-9E56-175424B895AC}" type="parTrans" cxnId="{BF059184-532B-4318-AD56-80028F036375}">
      <dgm:prSet/>
      <dgm:spPr/>
      <dgm:t>
        <a:bodyPr/>
        <a:lstStyle/>
        <a:p>
          <a:endParaRPr lang="ru-RU"/>
        </a:p>
      </dgm:t>
    </dgm:pt>
    <dgm:pt modelId="{8600BD91-5B00-451D-A111-8B9F3E07FBD2}" type="sibTrans" cxnId="{BF059184-532B-4318-AD56-80028F036375}">
      <dgm:prSet/>
      <dgm:spPr/>
      <dgm:t>
        <a:bodyPr/>
        <a:lstStyle/>
        <a:p>
          <a:endParaRPr lang="ru-RU"/>
        </a:p>
      </dgm:t>
    </dgm:pt>
    <dgm:pt modelId="{D88DC575-DD1B-421C-BA37-AB875F89755C}">
      <dgm:prSet phldrT="[Текст]"/>
      <dgm:spPr/>
      <dgm:t>
        <a:bodyPr/>
        <a:lstStyle/>
        <a:p>
          <a:r>
            <a:rPr lang="ru-RU" dirty="0" smtClean="0"/>
            <a:t>Развитие мелкой моторики</a:t>
          </a:r>
          <a:endParaRPr lang="ru-RU" dirty="0"/>
        </a:p>
      </dgm:t>
    </dgm:pt>
    <dgm:pt modelId="{1401032B-02C6-4951-AE2E-F8DFF9E8DF01}" type="parTrans" cxnId="{1310ADA2-B898-4219-B8D5-3A6305CD19FA}">
      <dgm:prSet/>
      <dgm:spPr/>
      <dgm:t>
        <a:bodyPr/>
        <a:lstStyle/>
        <a:p>
          <a:endParaRPr lang="ru-RU"/>
        </a:p>
      </dgm:t>
    </dgm:pt>
    <dgm:pt modelId="{897A1EE7-4D8D-47CC-ADB4-2DE560925156}" type="sibTrans" cxnId="{1310ADA2-B898-4219-B8D5-3A6305CD19FA}">
      <dgm:prSet/>
      <dgm:spPr/>
      <dgm:t>
        <a:bodyPr/>
        <a:lstStyle/>
        <a:p>
          <a:endParaRPr lang="ru-RU"/>
        </a:p>
      </dgm:t>
    </dgm:pt>
    <dgm:pt modelId="{F9AB306D-7705-4BC1-BAB1-0E9B274CCDAA}">
      <dgm:prSet phldrT="[Текст]"/>
      <dgm:spPr/>
      <dgm:t>
        <a:bodyPr/>
        <a:lstStyle/>
        <a:p>
          <a:r>
            <a:rPr lang="ru-RU" dirty="0" smtClean="0"/>
            <a:t>Развитие артикуляционного аппарата</a:t>
          </a:r>
          <a:br>
            <a:rPr lang="ru-RU" dirty="0" smtClean="0"/>
          </a:br>
          <a:endParaRPr lang="ru-RU" dirty="0"/>
        </a:p>
      </dgm:t>
    </dgm:pt>
    <dgm:pt modelId="{71EBDB5F-ACF0-4A05-88F5-B8BD65D172F6}" type="parTrans" cxnId="{00608687-5187-4A9B-BF74-C68E2BE6D6FB}">
      <dgm:prSet/>
      <dgm:spPr/>
      <dgm:t>
        <a:bodyPr/>
        <a:lstStyle/>
        <a:p>
          <a:endParaRPr lang="ru-RU"/>
        </a:p>
      </dgm:t>
    </dgm:pt>
    <dgm:pt modelId="{E8B572CB-B363-4003-85B6-FD61E4758C6E}" type="sibTrans" cxnId="{00608687-5187-4A9B-BF74-C68E2BE6D6FB}">
      <dgm:prSet/>
      <dgm:spPr/>
      <dgm:t>
        <a:bodyPr/>
        <a:lstStyle/>
        <a:p>
          <a:endParaRPr lang="ru-RU"/>
        </a:p>
      </dgm:t>
    </dgm:pt>
    <dgm:pt modelId="{2CF3DF14-5789-4B7A-BC02-D43CD7075C40}">
      <dgm:prSet/>
      <dgm:spPr/>
      <dgm:t>
        <a:bodyPr/>
        <a:lstStyle/>
        <a:p>
          <a:r>
            <a:rPr lang="ru-RU" dirty="0" smtClean="0"/>
            <a:t>Логопедическая </a:t>
          </a:r>
          <a:br>
            <a:rPr lang="ru-RU" dirty="0" smtClean="0"/>
          </a:br>
          <a:r>
            <a:rPr lang="ru-RU" dirty="0" smtClean="0"/>
            <a:t>ритмика</a:t>
          </a:r>
          <a:endParaRPr lang="ru-RU" dirty="0"/>
        </a:p>
      </dgm:t>
    </dgm:pt>
    <dgm:pt modelId="{79683F1E-9B15-45C3-8202-85FAC23731BD}" type="parTrans" cxnId="{BB09C390-4512-4163-9FF2-87C412BD3652}">
      <dgm:prSet/>
      <dgm:spPr/>
      <dgm:t>
        <a:bodyPr/>
        <a:lstStyle/>
        <a:p>
          <a:endParaRPr lang="ru-RU"/>
        </a:p>
      </dgm:t>
    </dgm:pt>
    <dgm:pt modelId="{0EA02D1B-FE1C-4F48-98F5-4D76953B1A7F}" type="sibTrans" cxnId="{BB09C390-4512-4163-9FF2-87C412BD3652}">
      <dgm:prSet/>
      <dgm:spPr/>
      <dgm:t>
        <a:bodyPr/>
        <a:lstStyle/>
        <a:p>
          <a:endParaRPr lang="ru-RU"/>
        </a:p>
      </dgm:t>
    </dgm:pt>
    <dgm:pt modelId="{61CF9E3D-86A0-4F16-89CD-B8706B4FE410}" type="pres">
      <dgm:prSet presAssocID="{D3CA7CCD-1B04-4146-B9F2-0E1E39BD8F8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4119C75-33FA-4ED2-9223-309EEBBE5CC2}" type="pres">
      <dgm:prSet presAssocID="{687F9B4D-2B1C-4211-A679-21029E7186D8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F8F381-BFEC-41AD-AF1C-E28DD8F15206}" type="pres">
      <dgm:prSet presAssocID="{4D3A7E56-E194-49D0-9557-DE43888169FB}" presName="sibTrans" presStyleLbl="sibTrans1D1" presStyleIdx="0" presStyleCnt="5"/>
      <dgm:spPr/>
      <dgm:t>
        <a:bodyPr/>
        <a:lstStyle/>
        <a:p>
          <a:endParaRPr lang="ru-RU"/>
        </a:p>
      </dgm:t>
    </dgm:pt>
    <dgm:pt modelId="{5955054F-6C41-444B-B886-C004DD6F8EEE}" type="pres">
      <dgm:prSet presAssocID="{4D3A7E56-E194-49D0-9557-DE43888169FB}" presName="connectorText" presStyleLbl="sibTrans1D1" presStyleIdx="0" presStyleCnt="5"/>
      <dgm:spPr/>
      <dgm:t>
        <a:bodyPr/>
        <a:lstStyle/>
        <a:p>
          <a:endParaRPr lang="ru-RU"/>
        </a:p>
      </dgm:t>
    </dgm:pt>
    <dgm:pt modelId="{0FD34BB9-1368-4C3A-BE24-A3941B68EB2C}" type="pres">
      <dgm:prSet presAssocID="{C7052BCB-7C9B-4922-A379-47BD6AB28934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328871-1CF4-4FB4-9CDA-491CEC9DCD59}" type="pres">
      <dgm:prSet presAssocID="{92C21066-1E58-475B-8D78-CF48F456A8E0}" presName="sibTrans" presStyleLbl="sibTrans1D1" presStyleIdx="1" presStyleCnt="5"/>
      <dgm:spPr/>
      <dgm:t>
        <a:bodyPr/>
        <a:lstStyle/>
        <a:p>
          <a:endParaRPr lang="ru-RU"/>
        </a:p>
      </dgm:t>
    </dgm:pt>
    <dgm:pt modelId="{FD6A1790-CF96-4427-8926-AEDBB627CE9F}" type="pres">
      <dgm:prSet presAssocID="{92C21066-1E58-475B-8D78-CF48F456A8E0}" presName="connectorText" presStyleLbl="sibTrans1D1" presStyleIdx="1" presStyleCnt="5"/>
      <dgm:spPr/>
      <dgm:t>
        <a:bodyPr/>
        <a:lstStyle/>
        <a:p>
          <a:endParaRPr lang="ru-RU"/>
        </a:p>
      </dgm:t>
    </dgm:pt>
    <dgm:pt modelId="{C2A692C3-0AE5-41E6-AB52-C137436481CC}" type="pres">
      <dgm:prSet presAssocID="{D095E8E8-70F4-42F6-B7B4-D2E660964DCB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251642-8035-4769-8A16-1863A21308ED}" type="pres">
      <dgm:prSet presAssocID="{8600BD91-5B00-451D-A111-8B9F3E07FBD2}" presName="sibTrans" presStyleLbl="sibTrans1D1" presStyleIdx="2" presStyleCnt="5"/>
      <dgm:spPr/>
      <dgm:t>
        <a:bodyPr/>
        <a:lstStyle/>
        <a:p>
          <a:endParaRPr lang="ru-RU"/>
        </a:p>
      </dgm:t>
    </dgm:pt>
    <dgm:pt modelId="{368937C1-1996-435C-971B-E29F90294C50}" type="pres">
      <dgm:prSet presAssocID="{8600BD91-5B00-451D-A111-8B9F3E07FBD2}" presName="connectorText" presStyleLbl="sibTrans1D1" presStyleIdx="2" presStyleCnt="5"/>
      <dgm:spPr/>
      <dgm:t>
        <a:bodyPr/>
        <a:lstStyle/>
        <a:p>
          <a:endParaRPr lang="ru-RU"/>
        </a:p>
      </dgm:t>
    </dgm:pt>
    <dgm:pt modelId="{88308E13-A6E4-420C-A975-0C366A5A869B}" type="pres">
      <dgm:prSet presAssocID="{D88DC575-DD1B-421C-BA37-AB875F89755C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9F684A-2725-4B5B-9A6C-2D66523037A2}" type="pres">
      <dgm:prSet presAssocID="{897A1EE7-4D8D-47CC-ADB4-2DE560925156}" presName="sibTrans" presStyleLbl="sibTrans1D1" presStyleIdx="3" presStyleCnt="5"/>
      <dgm:spPr/>
      <dgm:t>
        <a:bodyPr/>
        <a:lstStyle/>
        <a:p>
          <a:endParaRPr lang="ru-RU"/>
        </a:p>
      </dgm:t>
    </dgm:pt>
    <dgm:pt modelId="{512AF38D-0A1D-40B1-8C30-49A3C69DF1D1}" type="pres">
      <dgm:prSet presAssocID="{897A1EE7-4D8D-47CC-ADB4-2DE560925156}" presName="connectorText" presStyleLbl="sibTrans1D1" presStyleIdx="3" presStyleCnt="5"/>
      <dgm:spPr/>
      <dgm:t>
        <a:bodyPr/>
        <a:lstStyle/>
        <a:p>
          <a:endParaRPr lang="ru-RU"/>
        </a:p>
      </dgm:t>
    </dgm:pt>
    <dgm:pt modelId="{19F4588F-4579-41E8-8C91-4EDB71C528B0}" type="pres">
      <dgm:prSet presAssocID="{F9AB306D-7705-4BC1-BAB1-0E9B274CCDAA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133E6B-FEDB-401C-941B-7590E047C942}" type="pres">
      <dgm:prSet presAssocID="{E8B572CB-B363-4003-85B6-FD61E4758C6E}" presName="sibTrans" presStyleLbl="sibTrans1D1" presStyleIdx="4" presStyleCnt="5"/>
      <dgm:spPr/>
      <dgm:t>
        <a:bodyPr/>
        <a:lstStyle/>
        <a:p>
          <a:endParaRPr lang="ru-RU"/>
        </a:p>
      </dgm:t>
    </dgm:pt>
    <dgm:pt modelId="{EB4BC65D-BA5B-4430-8045-887871C59DC9}" type="pres">
      <dgm:prSet presAssocID="{E8B572CB-B363-4003-85B6-FD61E4758C6E}" presName="connectorText" presStyleLbl="sibTrans1D1" presStyleIdx="4" presStyleCnt="5"/>
      <dgm:spPr/>
      <dgm:t>
        <a:bodyPr/>
        <a:lstStyle/>
        <a:p>
          <a:endParaRPr lang="ru-RU"/>
        </a:p>
      </dgm:t>
    </dgm:pt>
    <dgm:pt modelId="{0E9B3D11-1E7D-4326-ABF6-665266745B6B}" type="pres">
      <dgm:prSet presAssocID="{2CF3DF14-5789-4B7A-BC02-D43CD7075C40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F7C5BEB-051F-4F46-B940-442C555664A7}" type="presOf" srcId="{D88DC575-DD1B-421C-BA37-AB875F89755C}" destId="{88308E13-A6E4-420C-A975-0C366A5A869B}" srcOrd="0" destOrd="0" presId="urn:microsoft.com/office/officeart/2005/8/layout/bProcess3"/>
    <dgm:cxn modelId="{0D58A2CE-493A-4B3A-A455-D4423999E7B1}" type="presOf" srcId="{897A1EE7-4D8D-47CC-ADB4-2DE560925156}" destId="{512AF38D-0A1D-40B1-8C30-49A3C69DF1D1}" srcOrd="1" destOrd="0" presId="urn:microsoft.com/office/officeart/2005/8/layout/bProcess3"/>
    <dgm:cxn modelId="{E0B4FB9C-DB4B-475C-96FA-B3A4D2689812}" srcId="{D3CA7CCD-1B04-4146-B9F2-0E1E39BD8F8C}" destId="{687F9B4D-2B1C-4211-A679-21029E7186D8}" srcOrd="0" destOrd="0" parTransId="{5ECB04AB-4871-4935-AF5A-332A02258A52}" sibTransId="{4D3A7E56-E194-49D0-9557-DE43888169FB}"/>
    <dgm:cxn modelId="{3E7B428C-F8E2-4EB3-B34E-4F5C28A0BDC5}" type="presOf" srcId="{92C21066-1E58-475B-8D78-CF48F456A8E0}" destId="{FD6A1790-CF96-4427-8926-AEDBB627CE9F}" srcOrd="1" destOrd="0" presId="urn:microsoft.com/office/officeart/2005/8/layout/bProcess3"/>
    <dgm:cxn modelId="{BE53F2DD-54FE-418A-8896-D48D2B6A3088}" type="presOf" srcId="{D095E8E8-70F4-42F6-B7B4-D2E660964DCB}" destId="{C2A692C3-0AE5-41E6-AB52-C137436481CC}" srcOrd="0" destOrd="0" presId="urn:microsoft.com/office/officeart/2005/8/layout/bProcess3"/>
    <dgm:cxn modelId="{79947467-A3B8-4427-ACE3-5299732D1664}" type="presOf" srcId="{687F9B4D-2B1C-4211-A679-21029E7186D8}" destId="{84119C75-33FA-4ED2-9223-309EEBBE5CC2}" srcOrd="0" destOrd="0" presId="urn:microsoft.com/office/officeart/2005/8/layout/bProcess3"/>
    <dgm:cxn modelId="{BF059184-532B-4318-AD56-80028F036375}" srcId="{D3CA7CCD-1B04-4146-B9F2-0E1E39BD8F8C}" destId="{D095E8E8-70F4-42F6-B7B4-D2E660964DCB}" srcOrd="2" destOrd="0" parTransId="{1A16A030-AF40-4893-9E56-175424B895AC}" sibTransId="{8600BD91-5B00-451D-A111-8B9F3E07FBD2}"/>
    <dgm:cxn modelId="{BB09C390-4512-4163-9FF2-87C412BD3652}" srcId="{D3CA7CCD-1B04-4146-B9F2-0E1E39BD8F8C}" destId="{2CF3DF14-5789-4B7A-BC02-D43CD7075C40}" srcOrd="5" destOrd="0" parTransId="{79683F1E-9B15-45C3-8202-85FAC23731BD}" sibTransId="{0EA02D1B-FE1C-4F48-98F5-4D76953B1A7F}"/>
    <dgm:cxn modelId="{1EF096C4-BCD2-49E8-9FCA-E6FEBD0E12C5}" srcId="{D3CA7CCD-1B04-4146-B9F2-0E1E39BD8F8C}" destId="{C7052BCB-7C9B-4922-A379-47BD6AB28934}" srcOrd="1" destOrd="0" parTransId="{97F05231-2B94-45AF-91E2-42AF23A07736}" sibTransId="{92C21066-1E58-475B-8D78-CF48F456A8E0}"/>
    <dgm:cxn modelId="{5A2784F0-E287-4772-AE18-47DEE9EB2F5E}" type="presOf" srcId="{E8B572CB-B363-4003-85B6-FD61E4758C6E}" destId="{B1133E6B-FEDB-401C-941B-7590E047C942}" srcOrd="0" destOrd="0" presId="urn:microsoft.com/office/officeart/2005/8/layout/bProcess3"/>
    <dgm:cxn modelId="{539AFE37-7D69-40FC-8560-02DF700C672B}" type="presOf" srcId="{8600BD91-5B00-451D-A111-8B9F3E07FBD2}" destId="{368937C1-1996-435C-971B-E29F90294C50}" srcOrd="1" destOrd="0" presId="urn:microsoft.com/office/officeart/2005/8/layout/bProcess3"/>
    <dgm:cxn modelId="{6AFCB200-70E8-4F8F-94AE-0A7EF000653A}" type="presOf" srcId="{D3CA7CCD-1B04-4146-B9F2-0E1E39BD8F8C}" destId="{61CF9E3D-86A0-4F16-89CD-B8706B4FE410}" srcOrd="0" destOrd="0" presId="urn:microsoft.com/office/officeart/2005/8/layout/bProcess3"/>
    <dgm:cxn modelId="{0FE16706-C8FD-42E4-B9FE-79FD1424E78C}" type="presOf" srcId="{8600BD91-5B00-451D-A111-8B9F3E07FBD2}" destId="{94251642-8035-4769-8A16-1863A21308ED}" srcOrd="0" destOrd="0" presId="urn:microsoft.com/office/officeart/2005/8/layout/bProcess3"/>
    <dgm:cxn modelId="{554EE16C-27C0-4AA2-B538-7D85048854B2}" type="presOf" srcId="{C7052BCB-7C9B-4922-A379-47BD6AB28934}" destId="{0FD34BB9-1368-4C3A-BE24-A3941B68EB2C}" srcOrd="0" destOrd="0" presId="urn:microsoft.com/office/officeart/2005/8/layout/bProcess3"/>
    <dgm:cxn modelId="{41990C53-A9B2-4A62-B987-D54DA2FC0B08}" type="presOf" srcId="{2CF3DF14-5789-4B7A-BC02-D43CD7075C40}" destId="{0E9B3D11-1E7D-4326-ABF6-665266745B6B}" srcOrd="0" destOrd="0" presId="urn:microsoft.com/office/officeart/2005/8/layout/bProcess3"/>
    <dgm:cxn modelId="{C7E190B9-9A3D-49B5-BBD2-CE8EB1A1F6B6}" type="presOf" srcId="{4D3A7E56-E194-49D0-9557-DE43888169FB}" destId="{5955054F-6C41-444B-B886-C004DD6F8EEE}" srcOrd="1" destOrd="0" presId="urn:microsoft.com/office/officeart/2005/8/layout/bProcess3"/>
    <dgm:cxn modelId="{78539354-10BA-47C0-A672-688E49F88931}" type="presOf" srcId="{897A1EE7-4D8D-47CC-ADB4-2DE560925156}" destId="{A39F684A-2725-4B5B-9A6C-2D66523037A2}" srcOrd="0" destOrd="0" presId="urn:microsoft.com/office/officeart/2005/8/layout/bProcess3"/>
    <dgm:cxn modelId="{1310ADA2-B898-4219-B8D5-3A6305CD19FA}" srcId="{D3CA7CCD-1B04-4146-B9F2-0E1E39BD8F8C}" destId="{D88DC575-DD1B-421C-BA37-AB875F89755C}" srcOrd="3" destOrd="0" parTransId="{1401032B-02C6-4951-AE2E-F8DFF9E8DF01}" sibTransId="{897A1EE7-4D8D-47CC-ADB4-2DE560925156}"/>
    <dgm:cxn modelId="{7CBFB4E6-E204-4766-99BB-D999055ED60E}" type="presOf" srcId="{4D3A7E56-E194-49D0-9557-DE43888169FB}" destId="{F4F8F381-BFEC-41AD-AF1C-E28DD8F15206}" srcOrd="0" destOrd="0" presId="urn:microsoft.com/office/officeart/2005/8/layout/bProcess3"/>
    <dgm:cxn modelId="{C318437D-8185-4DEB-B11B-06B93AD0E543}" type="presOf" srcId="{F9AB306D-7705-4BC1-BAB1-0E9B274CCDAA}" destId="{19F4588F-4579-41E8-8C91-4EDB71C528B0}" srcOrd="0" destOrd="0" presId="urn:microsoft.com/office/officeart/2005/8/layout/bProcess3"/>
    <dgm:cxn modelId="{A1533468-B7A5-472C-BD86-2EFFE642807D}" type="presOf" srcId="{E8B572CB-B363-4003-85B6-FD61E4758C6E}" destId="{EB4BC65D-BA5B-4430-8045-887871C59DC9}" srcOrd="1" destOrd="0" presId="urn:microsoft.com/office/officeart/2005/8/layout/bProcess3"/>
    <dgm:cxn modelId="{00608687-5187-4A9B-BF74-C68E2BE6D6FB}" srcId="{D3CA7CCD-1B04-4146-B9F2-0E1E39BD8F8C}" destId="{F9AB306D-7705-4BC1-BAB1-0E9B274CCDAA}" srcOrd="4" destOrd="0" parTransId="{71EBDB5F-ACF0-4A05-88F5-B8BD65D172F6}" sibTransId="{E8B572CB-B363-4003-85B6-FD61E4758C6E}"/>
    <dgm:cxn modelId="{5FC41087-7DF1-4832-AEE3-C1ACFE688D46}" type="presOf" srcId="{92C21066-1E58-475B-8D78-CF48F456A8E0}" destId="{88328871-1CF4-4FB4-9CDA-491CEC9DCD59}" srcOrd="0" destOrd="0" presId="urn:microsoft.com/office/officeart/2005/8/layout/bProcess3"/>
    <dgm:cxn modelId="{0D5F1DFB-AAE5-4DB7-B1BF-FBD0607829AC}" type="presParOf" srcId="{61CF9E3D-86A0-4F16-89CD-B8706B4FE410}" destId="{84119C75-33FA-4ED2-9223-309EEBBE5CC2}" srcOrd="0" destOrd="0" presId="urn:microsoft.com/office/officeart/2005/8/layout/bProcess3"/>
    <dgm:cxn modelId="{FA3A6DBB-65BA-42FA-BF94-A809BA103BAE}" type="presParOf" srcId="{61CF9E3D-86A0-4F16-89CD-B8706B4FE410}" destId="{F4F8F381-BFEC-41AD-AF1C-E28DD8F15206}" srcOrd="1" destOrd="0" presId="urn:microsoft.com/office/officeart/2005/8/layout/bProcess3"/>
    <dgm:cxn modelId="{4DED1AF5-34B9-44C9-8726-127A8D6D25EA}" type="presParOf" srcId="{F4F8F381-BFEC-41AD-AF1C-E28DD8F15206}" destId="{5955054F-6C41-444B-B886-C004DD6F8EEE}" srcOrd="0" destOrd="0" presId="urn:microsoft.com/office/officeart/2005/8/layout/bProcess3"/>
    <dgm:cxn modelId="{CB620299-7CB9-4F1C-B242-FC7C28A67742}" type="presParOf" srcId="{61CF9E3D-86A0-4F16-89CD-B8706B4FE410}" destId="{0FD34BB9-1368-4C3A-BE24-A3941B68EB2C}" srcOrd="2" destOrd="0" presId="urn:microsoft.com/office/officeart/2005/8/layout/bProcess3"/>
    <dgm:cxn modelId="{C608A441-531C-46F8-9D48-C5E0E9FED3E3}" type="presParOf" srcId="{61CF9E3D-86A0-4F16-89CD-B8706B4FE410}" destId="{88328871-1CF4-4FB4-9CDA-491CEC9DCD59}" srcOrd="3" destOrd="0" presId="urn:microsoft.com/office/officeart/2005/8/layout/bProcess3"/>
    <dgm:cxn modelId="{EF962859-0888-4BC0-8EE5-8AF4FD37FD59}" type="presParOf" srcId="{88328871-1CF4-4FB4-9CDA-491CEC9DCD59}" destId="{FD6A1790-CF96-4427-8926-AEDBB627CE9F}" srcOrd="0" destOrd="0" presId="urn:microsoft.com/office/officeart/2005/8/layout/bProcess3"/>
    <dgm:cxn modelId="{E2549F58-E949-496F-B5A4-99E27733C433}" type="presParOf" srcId="{61CF9E3D-86A0-4F16-89CD-B8706B4FE410}" destId="{C2A692C3-0AE5-41E6-AB52-C137436481CC}" srcOrd="4" destOrd="0" presId="urn:microsoft.com/office/officeart/2005/8/layout/bProcess3"/>
    <dgm:cxn modelId="{F7640B59-CEB5-4A69-95B7-1D5203431B1C}" type="presParOf" srcId="{61CF9E3D-86A0-4F16-89CD-B8706B4FE410}" destId="{94251642-8035-4769-8A16-1863A21308ED}" srcOrd="5" destOrd="0" presId="urn:microsoft.com/office/officeart/2005/8/layout/bProcess3"/>
    <dgm:cxn modelId="{374EDB72-813F-496C-83AB-5B0473A963B8}" type="presParOf" srcId="{94251642-8035-4769-8A16-1863A21308ED}" destId="{368937C1-1996-435C-971B-E29F90294C50}" srcOrd="0" destOrd="0" presId="urn:microsoft.com/office/officeart/2005/8/layout/bProcess3"/>
    <dgm:cxn modelId="{B19C4328-9C16-481B-8765-D8A65C6AEBC7}" type="presParOf" srcId="{61CF9E3D-86A0-4F16-89CD-B8706B4FE410}" destId="{88308E13-A6E4-420C-A975-0C366A5A869B}" srcOrd="6" destOrd="0" presId="urn:microsoft.com/office/officeart/2005/8/layout/bProcess3"/>
    <dgm:cxn modelId="{E21749A4-2CBF-4293-B15F-C7C1D5AF51CC}" type="presParOf" srcId="{61CF9E3D-86A0-4F16-89CD-B8706B4FE410}" destId="{A39F684A-2725-4B5B-9A6C-2D66523037A2}" srcOrd="7" destOrd="0" presId="urn:microsoft.com/office/officeart/2005/8/layout/bProcess3"/>
    <dgm:cxn modelId="{5773B89C-6C17-48B4-A8EE-9ED2B2A0E2FA}" type="presParOf" srcId="{A39F684A-2725-4B5B-9A6C-2D66523037A2}" destId="{512AF38D-0A1D-40B1-8C30-49A3C69DF1D1}" srcOrd="0" destOrd="0" presId="urn:microsoft.com/office/officeart/2005/8/layout/bProcess3"/>
    <dgm:cxn modelId="{6B6A1442-ED80-4BCE-A10D-21F2DE51EC2B}" type="presParOf" srcId="{61CF9E3D-86A0-4F16-89CD-B8706B4FE410}" destId="{19F4588F-4579-41E8-8C91-4EDB71C528B0}" srcOrd="8" destOrd="0" presId="urn:microsoft.com/office/officeart/2005/8/layout/bProcess3"/>
    <dgm:cxn modelId="{0C8EED16-ECC6-42FE-B84E-2DDF0A9AD620}" type="presParOf" srcId="{61CF9E3D-86A0-4F16-89CD-B8706B4FE410}" destId="{B1133E6B-FEDB-401C-941B-7590E047C942}" srcOrd="9" destOrd="0" presId="urn:microsoft.com/office/officeart/2005/8/layout/bProcess3"/>
    <dgm:cxn modelId="{0006E86C-78DE-49A9-91D3-90B497BA9DE4}" type="presParOf" srcId="{B1133E6B-FEDB-401C-941B-7590E047C942}" destId="{EB4BC65D-BA5B-4430-8045-887871C59DC9}" srcOrd="0" destOrd="0" presId="urn:microsoft.com/office/officeart/2005/8/layout/bProcess3"/>
    <dgm:cxn modelId="{D70EA6C4-130D-40E6-AA56-3ECFFD4CD10A}" type="presParOf" srcId="{61CF9E3D-86A0-4F16-89CD-B8706B4FE410}" destId="{0E9B3D11-1E7D-4326-ABF6-665266745B6B}" srcOrd="10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8B6301-E83B-4CD3-A1DB-64182A6DB307}">
      <dsp:nvSpPr>
        <dsp:cNvPr id="0" name=""/>
        <dsp:cNvSpPr/>
      </dsp:nvSpPr>
      <dsp:spPr>
        <a:xfrm rot="16200000">
          <a:off x="1399598" y="275013"/>
          <a:ext cx="2176459" cy="4647255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lumMod val="60000"/>
            <a:lumOff val="40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96850" rIns="177165" bIns="196850" numCol="1" spcCol="1270" anchor="t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b="1" kern="1200" dirty="0" smtClean="0"/>
            <a:t> Интеллектуальные </a:t>
          </a:r>
          <a:br>
            <a:rPr lang="ru-RU" sz="3100" b="1" kern="1200" dirty="0" smtClean="0"/>
          </a:br>
          <a:r>
            <a:rPr lang="ru-RU" sz="3100" b="1" kern="1200" dirty="0" smtClean="0"/>
            <a:t/>
          </a:r>
          <a:br>
            <a:rPr lang="ru-RU" sz="3100" b="1" kern="1200" dirty="0" smtClean="0"/>
          </a:br>
          <a:r>
            <a:rPr lang="ru-RU" sz="3100" b="1" kern="1200" dirty="0" smtClean="0"/>
            <a:t>      нарушения</a:t>
          </a:r>
          <a:endParaRPr lang="ru-RU" sz="3100" b="1" kern="1200" dirty="0"/>
        </a:p>
      </dsp:txBody>
      <dsp:txXfrm rot="5400000">
        <a:off x="270466" y="1616676"/>
        <a:ext cx="4540990" cy="1963929"/>
      </dsp:txXfrm>
    </dsp:sp>
    <dsp:sp modelId="{D9DFBB35-84B1-4643-9A3F-29C396CA3BC4}">
      <dsp:nvSpPr>
        <dsp:cNvPr id="0" name=""/>
        <dsp:cNvSpPr/>
      </dsp:nvSpPr>
      <dsp:spPr>
        <a:xfrm rot="5400000">
          <a:off x="7993616" y="-163980"/>
          <a:ext cx="2059325" cy="5197486"/>
        </a:xfrm>
        <a:prstGeom prst="round2SameRect">
          <a:avLst>
            <a:gd name="adj1" fmla="val 16670"/>
            <a:gd name="adj2" fmla="val 0"/>
          </a:avLst>
        </a:prstGeom>
        <a:solidFill>
          <a:schemeClr val="accent3">
            <a:lumMod val="40000"/>
            <a:lumOff val="60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165" tIns="196850" rIns="118110" bIns="196850" numCol="1" spcCol="1270" anchor="t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b="1" kern="1200" dirty="0" smtClean="0"/>
            <a:t>        Недоразвитие</a:t>
          </a:r>
          <a:br>
            <a:rPr lang="ru-RU" sz="3100" b="1" kern="1200" dirty="0" smtClean="0"/>
          </a:br>
          <a:r>
            <a:rPr lang="ru-RU" sz="3100" b="1" kern="1200" dirty="0" smtClean="0"/>
            <a:t>      познавательной</a:t>
          </a:r>
          <a:br>
            <a:rPr lang="ru-RU" sz="3100" b="1" kern="1200" dirty="0" smtClean="0"/>
          </a:br>
          <a:r>
            <a:rPr lang="ru-RU" sz="3100" b="1" kern="1200" dirty="0" smtClean="0"/>
            <a:t>        деятельности</a:t>
          </a:r>
          <a:endParaRPr lang="ru-RU" sz="3100" b="1" kern="1200" dirty="0"/>
        </a:p>
      </dsp:txBody>
      <dsp:txXfrm rot="-5400000">
        <a:off x="6424536" y="1505646"/>
        <a:ext cx="5096940" cy="1858233"/>
      </dsp:txXfrm>
    </dsp:sp>
    <dsp:sp modelId="{F632E591-3AEF-4577-BA59-17D5E9719548}">
      <dsp:nvSpPr>
        <dsp:cNvPr id="0" name=""/>
        <dsp:cNvSpPr/>
      </dsp:nvSpPr>
      <dsp:spPr>
        <a:xfrm>
          <a:off x="4227158" y="-342174"/>
          <a:ext cx="2892190" cy="2591366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595C72-22C6-453A-BE8A-A902EA16EA97}">
      <dsp:nvSpPr>
        <dsp:cNvPr id="0" name=""/>
        <dsp:cNvSpPr/>
      </dsp:nvSpPr>
      <dsp:spPr>
        <a:xfrm rot="10800000">
          <a:off x="4029784" y="2454891"/>
          <a:ext cx="3286938" cy="2870763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F8F381-BFEC-41AD-AF1C-E28DD8F15206}">
      <dsp:nvSpPr>
        <dsp:cNvPr id="0" name=""/>
        <dsp:cNvSpPr/>
      </dsp:nvSpPr>
      <dsp:spPr>
        <a:xfrm>
          <a:off x="3151913" y="1149840"/>
          <a:ext cx="69283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92832" y="45720"/>
              </a:lnTo>
            </a:path>
          </a:pathLst>
        </a:cu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480243" y="1191943"/>
        <a:ext cx="36171" cy="7234"/>
      </dsp:txXfrm>
    </dsp:sp>
    <dsp:sp modelId="{84119C75-33FA-4ED2-9223-309EEBBE5CC2}">
      <dsp:nvSpPr>
        <dsp:cNvPr id="0" name=""/>
        <dsp:cNvSpPr/>
      </dsp:nvSpPr>
      <dsp:spPr>
        <a:xfrm>
          <a:off x="8355" y="251953"/>
          <a:ext cx="3145357" cy="18872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Формирование способности к анализу, </a:t>
          </a:r>
          <a:br>
            <a:rPr lang="ru-RU" sz="1800" kern="1200" dirty="0" smtClean="0"/>
          </a:br>
          <a:r>
            <a:rPr lang="ru-RU" sz="1800" kern="1200" dirty="0" smtClean="0"/>
            <a:t>сравнению, </a:t>
          </a:r>
          <a:br>
            <a:rPr lang="ru-RU" sz="1800" kern="1200" dirty="0" smtClean="0"/>
          </a:br>
          <a:r>
            <a:rPr lang="ru-RU" sz="1800" kern="1200" dirty="0" smtClean="0"/>
            <a:t>синтезу, </a:t>
          </a:r>
          <a:br>
            <a:rPr lang="ru-RU" sz="1800" kern="1200" dirty="0" smtClean="0"/>
          </a:br>
          <a:r>
            <a:rPr lang="ru-RU" sz="1800" kern="1200" dirty="0" smtClean="0"/>
            <a:t>обобщению, абстрагированию.</a:t>
          </a:r>
          <a:endParaRPr lang="ru-RU" sz="1800" kern="1200" dirty="0"/>
        </a:p>
      </dsp:txBody>
      <dsp:txXfrm>
        <a:off x="8355" y="251953"/>
        <a:ext cx="3145357" cy="1887214"/>
      </dsp:txXfrm>
    </dsp:sp>
    <dsp:sp modelId="{88328871-1CF4-4FB4-9CDA-491CEC9DCD59}">
      <dsp:nvSpPr>
        <dsp:cNvPr id="0" name=""/>
        <dsp:cNvSpPr/>
      </dsp:nvSpPr>
      <dsp:spPr>
        <a:xfrm>
          <a:off x="7020702" y="1149840"/>
          <a:ext cx="69283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92832" y="45720"/>
              </a:lnTo>
            </a:path>
          </a:pathLst>
        </a:cu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7349032" y="1191943"/>
        <a:ext cx="36171" cy="7234"/>
      </dsp:txXfrm>
    </dsp:sp>
    <dsp:sp modelId="{0FD34BB9-1368-4C3A-BE24-A3941B68EB2C}">
      <dsp:nvSpPr>
        <dsp:cNvPr id="0" name=""/>
        <dsp:cNvSpPr/>
      </dsp:nvSpPr>
      <dsp:spPr>
        <a:xfrm>
          <a:off x="3877145" y="251953"/>
          <a:ext cx="3145357" cy="18872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Дифференциация фонетически близких звуков</a:t>
          </a:r>
          <a:endParaRPr lang="ru-RU" sz="1800" kern="1200" dirty="0"/>
        </a:p>
      </dsp:txBody>
      <dsp:txXfrm>
        <a:off x="3877145" y="251953"/>
        <a:ext cx="3145357" cy="1887214"/>
      </dsp:txXfrm>
    </dsp:sp>
    <dsp:sp modelId="{94251642-8035-4769-8A16-1863A21308ED}">
      <dsp:nvSpPr>
        <dsp:cNvPr id="0" name=""/>
        <dsp:cNvSpPr/>
      </dsp:nvSpPr>
      <dsp:spPr>
        <a:xfrm>
          <a:off x="1581034" y="2137367"/>
          <a:ext cx="7737579" cy="692832"/>
        </a:xfrm>
        <a:custGeom>
          <a:avLst/>
          <a:gdLst/>
          <a:ahLst/>
          <a:cxnLst/>
          <a:rect l="0" t="0" r="0" b="0"/>
          <a:pathLst>
            <a:path>
              <a:moveTo>
                <a:pt x="7737579" y="0"/>
              </a:moveTo>
              <a:lnTo>
                <a:pt x="7737579" y="363516"/>
              </a:lnTo>
              <a:lnTo>
                <a:pt x="0" y="363516"/>
              </a:lnTo>
              <a:lnTo>
                <a:pt x="0" y="692832"/>
              </a:lnTo>
            </a:path>
          </a:pathLst>
        </a:cu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255540" y="2480166"/>
        <a:ext cx="388566" cy="7234"/>
      </dsp:txXfrm>
    </dsp:sp>
    <dsp:sp modelId="{C2A692C3-0AE5-41E6-AB52-C137436481CC}">
      <dsp:nvSpPr>
        <dsp:cNvPr id="0" name=""/>
        <dsp:cNvSpPr/>
      </dsp:nvSpPr>
      <dsp:spPr>
        <a:xfrm>
          <a:off x="7745934" y="251953"/>
          <a:ext cx="3145357" cy="18872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Отработка</a:t>
          </a:r>
          <a:br>
            <a:rPr lang="ru-RU" sz="1800" kern="1200" dirty="0" smtClean="0"/>
          </a:br>
          <a:r>
            <a:rPr lang="ru-RU" sz="1800" kern="1200" dirty="0" smtClean="0"/>
            <a:t>лексико-грамматической</a:t>
          </a:r>
          <a:br>
            <a:rPr lang="ru-RU" sz="1800" kern="1200" dirty="0" smtClean="0"/>
          </a:br>
          <a:r>
            <a:rPr lang="ru-RU" sz="1800" kern="1200" dirty="0" smtClean="0"/>
            <a:t>речи</a:t>
          </a:r>
          <a:endParaRPr lang="ru-RU" sz="1800" kern="1200" dirty="0"/>
        </a:p>
      </dsp:txBody>
      <dsp:txXfrm>
        <a:off x="7745934" y="251953"/>
        <a:ext cx="3145357" cy="1887214"/>
      </dsp:txXfrm>
    </dsp:sp>
    <dsp:sp modelId="{A39F684A-2725-4B5B-9A6C-2D66523037A2}">
      <dsp:nvSpPr>
        <dsp:cNvPr id="0" name=""/>
        <dsp:cNvSpPr/>
      </dsp:nvSpPr>
      <dsp:spPr>
        <a:xfrm>
          <a:off x="3151913" y="3760487"/>
          <a:ext cx="69283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92832" y="45720"/>
              </a:lnTo>
            </a:path>
          </a:pathLst>
        </a:cu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480243" y="3802590"/>
        <a:ext cx="36171" cy="7234"/>
      </dsp:txXfrm>
    </dsp:sp>
    <dsp:sp modelId="{88308E13-A6E4-420C-A975-0C366A5A869B}">
      <dsp:nvSpPr>
        <dsp:cNvPr id="0" name=""/>
        <dsp:cNvSpPr/>
      </dsp:nvSpPr>
      <dsp:spPr>
        <a:xfrm>
          <a:off x="8355" y="2862600"/>
          <a:ext cx="3145357" cy="18872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Развитие мелкой моторики</a:t>
          </a:r>
          <a:endParaRPr lang="ru-RU" sz="1800" kern="1200" dirty="0"/>
        </a:p>
      </dsp:txBody>
      <dsp:txXfrm>
        <a:off x="8355" y="2862600"/>
        <a:ext cx="3145357" cy="1887214"/>
      </dsp:txXfrm>
    </dsp:sp>
    <dsp:sp modelId="{B1133E6B-FEDB-401C-941B-7590E047C942}">
      <dsp:nvSpPr>
        <dsp:cNvPr id="0" name=""/>
        <dsp:cNvSpPr/>
      </dsp:nvSpPr>
      <dsp:spPr>
        <a:xfrm>
          <a:off x="7020702" y="3760487"/>
          <a:ext cx="69283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92832" y="45720"/>
              </a:lnTo>
            </a:path>
          </a:pathLst>
        </a:cu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7349032" y="3802590"/>
        <a:ext cx="36171" cy="7234"/>
      </dsp:txXfrm>
    </dsp:sp>
    <dsp:sp modelId="{19F4588F-4579-41E8-8C91-4EDB71C528B0}">
      <dsp:nvSpPr>
        <dsp:cNvPr id="0" name=""/>
        <dsp:cNvSpPr/>
      </dsp:nvSpPr>
      <dsp:spPr>
        <a:xfrm>
          <a:off x="3877145" y="2862600"/>
          <a:ext cx="3145357" cy="18872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Развитие артикуляционного аппарата</a:t>
          </a:r>
          <a:br>
            <a:rPr lang="ru-RU" sz="1800" kern="1200" dirty="0" smtClean="0"/>
          </a:br>
          <a:endParaRPr lang="ru-RU" sz="1800" kern="1200" dirty="0"/>
        </a:p>
      </dsp:txBody>
      <dsp:txXfrm>
        <a:off x="3877145" y="2862600"/>
        <a:ext cx="3145357" cy="1887214"/>
      </dsp:txXfrm>
    </dsp:sp>
    <dsp:sp modelId="{0E9B3D11-1E7D-4326-ABF6-665266745B6B}">
      <dsp:nvSpPr>
        <dsp:cNvPr id="0" name=""/>
        <dsp:cNvSpPr/>
      </dsp:nvSpPr>
      <dsp:spPr>
        <a:xfrm>
          <a:off x="7745934" y="2862600"/>
          <a:ext cx="3145357" cy="18872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Логопедическая </a:t>
          </a:r>
          <a:br>
            <a:rPr lang="ru-RU" sz="1800" kern="1200" dirty="0" smtClean="0"/>
          </a:br>
          <a:r>
            <a:rPr lang="ru-RU" sz="1800" kern="1200" dirty="0" smtClean="0"/>
            <a:t>ритмика</a:t>
          </a:r>
          <a:endParaRPr lang="ru-RU" sz="1800" kern="1200" dirty="0"/>
        </a:p>
      </dsp:txBody>
      <dsp:txXfrm>
        <a:off x="7745934" y="2862600"/>
        <a:ext cx="3145357" cy="18872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ReverseList">
  <dgm:title val=""/>
  <dgm:desc val=""/>
  <dgm:catLst>
    <dgm:cat type="relationship" pri="38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clrData>
  <dgm:layoutNode name="Name0">
    <dgm:varLst>
      <dgm:chMax val="2"/>
      <dgm:chPref val="2"/>
      <dgm:animLvl val="lvl"/>
    </dgm:varLst>
    <dgm:choose name="Name1">
      <dgm:if name="Name2" axis="ch" ptType="node" func="cnt" op="lte" val="1">
        <dgm:alg type="composite">
          <dgm:param type="ar" val="0.9993"/>
        </dgm:alg>
      </dgm:if>
      <dgm:else name="Name3">
        <dgm:alg type="composite">
          <dgm:param type="ar" val="0.8036"/>
        </dgm:alg>
      </dgm:else>
    </dgm:choose>
    <dgm:shape xmlns:r="http://schemas.openxmlformats.org/officeDocument/2006/relationships" r:blip="">
      <dgm:adjLst/>
    </dgm:shape>
    <dgm:choose name="Name4">
      <dgm:if name="Name5" axis="ch" ptType="node" func="cnt" op="lte" val="1">
        <dgm:constrLst>
          <dgm:constr type="primFontSz" for="des" ptType="node" op="equ" val="65"/>
          <dgm:constr type="l" for="ch" forName="LeftNode" refType="w" fact="0"/>
          <dgm:constr type="t" for="ch" forName="LeftNode" refType="h" fact="0.25"/>
          <dgm:constr type="w" for="ch" forName="LeftNode" refType="w" fact="0.5"/>
          <dgm:constr type="h" for="ch" forName="LeftNode" refType="h"/>
          <dgm:constr type="l" for="ch" forName="LeftText" refType="w" fact="0"/>
          <dgm:constr type="t" for="ch" forName="LeftText" refType="h" fact="0.25"/>
          <dgm:constr type="w" for="ch" forName="LeftText" refType="w" fact="0.5"/>
          <dgm:constr type="h" for="ch" forName="LeftText" refType="h"/>
        </dgm:constrLst>
      </dgm:if>
      <dgm:else name="Name6">
        <dgm:constrLst>
          <dgm:constr type="primFontSz" for="des" ptType="node" op="equ" val="65"/>
          <dgm:constr type="l" for="ch" forName="LeftNode" refType="w" fact="0"/>
          <dgm:constr type="t" for="ch" forName="LeftNode" refType="h" fact="0.1786"/>
          <dgm:constr type="w" for="ch" forName="LeftNode" refType="w" fact="0.4889"/>
          <dgm:constr type="h" for="ch" forName="LeftNode" refType="h" fact="0.6429"/>
          <dgm:constr type="l" for="ch" forName="LeftText" refType="w" fact="0"/>
          <dgm:constr type="t" for="ch" forName="LeftText" refType="h" fact="0.1786"/>
          <dgm:constr type="w" for="ch" forName="LeftText" refType="w" fact="0.4889"/>
          <dgm:constr type="h" for="ch" forName="LeftText" refType="h" fact="0.6429"/>
          <dgm:constr type="l" for="ch" forName="RightNode" refType="w" fact="0.5111"/>
          <dgm:constr type="t" for="ch" forName="RightNode" refType="h" fact="0.1786"/>
          <dgm:constr type="w" for="ch" forName="RightNode" refType="w" fact="0.4889"/>
          <dgm:constr type="h" for="ch" forName="RightNode" refType="h" fact="0.6429"/>
          <dgm:constr type="l" for="ch" forName="RightText" refType="w" fact="0.5111"/>
          <dgm:constr type="t" for="ch" forName="RightText" refType="h" fact="0.1786"/>
          <dgm:constr type="w" for="ch" forName="RightText" refType="w" fact="0.4889"/>
          <dgm:constr type="h" for="ch" forName="RightText" refType="h" fact="0.6429"/>
          <dgm:constr type="l" for="ch" forName="TopArrow" refType="w" fact="0.2444"/>
          <dgm:constr type="t" for="ch" forName="TopArrow" refType="h" fact="0"/>
          <dgm:constr type="w" for="ch" forName="TopArrow" refType="w" fact="0.5111"/>
          <dgm:constr type="h" for="ch" forName="TopArrow" refType="h" fact="0.4107"/>
          <dgm:constr type="l" for="ch" forName="BottomArrow" refType="w" fact="0.2444"/>
          <dgm:constr type="t" for="ch" forName="BottomArrow" refType="h" fact="0.5893"/>
          <dgm:constr type="w" for="ch" forName="BottomArrow" refType="w" fact="0.5111"/>
          <dgm:constr type="h" for="ch" forName="BottomArrow" refType="h" fact="0.4107"/>
        </dgm:constrLst>
      </dgm:else>
    </dgm:choose>
    <dgm:choose name="Name7">
      <dgm:if name="Name8" axis="ch" ptType="node" func="cnt" op="gte" val="1">
        <dgm:layoutNode name="LeftText" styleLbl="revTx" moveWith="LeftNode">
          <dgm:varLst>
            <dgm:bulletEnabled val="1"/>
          </dgm:varLst>
          <dgm:alg type="tx">
            <dgm:param type="txAnchorVert" val="t"/>
            <dgm:param type="parTxLTRAlign" val="l"/>
          </dgm:alg>
          <dgm:choose name="Name9">
            <dgm:if name="Name10" axis="ch" ptType="node" func="cnt" op="lte" val="1">
              <dgm:shape xmlns:r="http://schemas.openxmlformats.org/officeDocument/2006/relationships" type="round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5"/>
                <dgm:constr type="bMarg" refType="primFontSz" fact="0.5"/>
              </dgm:constrLst>
            </dgm:if>
            <dgm:else name="Name11">
              <dgm:shape xmlns:r="http://schemas.openxmlformats.org/officeDocument/2006/relationships" rot="27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45"/>
                <dgm:constr type="tMarg" refType="primFontSz" fact="0.5"/>
                <dgm:constr type="bMarg" refType="primFontSz" fact="0.5"/>
              </dgm:constrLst>
            </dgm:else>
          </dgm:choose>
          <dgm:ruleLst>
            <dgm:rule type="primFontSz" val="5" fact="NaN" max="NaN"/>
          </dgm:ruleLst>
        </dgm:layoutNode>
        <dgm:layoutNode name="LeftNode" styleLbl="bgImgPlace1">
          <dgm:varLst>
            <dgm:chMax val="2"/>
            <dgm:chPref val="2"/>
          </dgm:varLst>
          <dgm:alg type="sp"/>
          <dgm:choose name="Name12">
            <dgm:if name="Name13" axis="ch" ptType="node" func="cnt" op="lte" val="1">
              <dgm:shape xmlns:r="http://schemas.openxmlformats.org/officeDocument/2006/relationships" type="roundRect" r:blip="">
                <dgm:adjLst>
                  <dgm:adj idx="1" val="0.1667"/>
                  <dgm:adj idx="2" val="0"/>
                </dgm:adjLst>
              </dgm:shape>
            </dgm:if>
            <dgm:else name="Name14">
              <dgm:shape xmlns:r="http://schemas.openxmlformats.org/officeDocument/2006/relationships" rot="270" type="round2SameRect" r:blip="">
                <dgm:adjLst>
                  <dgm:adj idx="1" val="0.1667"/>
                  <dgm:adj idx="2" val="0"/>
                </dgm:adjLst>
              </dgm:shape>
            </dgm:else>
          </dgm:choose>
          <dgm:presOf axis="ch desOrSelf" ptType="node node" st="1 1" cnt="1 0"/>
        </dgm:layoutNode>
        <dgm:choose name="Name15">
          <dgm:if name="Name16" axis="ch" ptType="node" func="cnt" op="gte" val="2">
            <dgm:layoutNode name="RightText" styleLbl="revTx" moveWith="RightNode">
              <dgm:varLst>
                <dgm:bulletEnabled val="1"/>
              </dgm:varLst>
              <dgm:alg type="tx">
                <dgm:param type="txAnchorVert" val="t"/>
                <dgm:param type="parTxLTRAlign" val="l"/>
              </dgm:alg>
              <dgm:shape xmlns:r="http://schemas.openxmlformats.org/officeDocument/2006/relationships" rot="9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  <dgm:constrLst>
                <dgm:constr type="lMarg" refType="primFontSz" fact="0.45"/>
                <dgm:constr type="rMarg" refType="primFontSz" fact="0.3"/>
                <dgm:constr type="tMarg" refType="primFontSz" fact="0.5"/>
                <dgm:constr type="bMarg" refType="primFontSz" fact="0.5"/>
              </dgm:constrLst>
              <dgm:ruleLst>
                <dgm:rule type="primFontSz" val="5" fact="NaN" max="NaN"/>
              </dgm:ruleLst>
            </dgm:layoutNode>
            <dgm:layoutNode name="RightNode" styleLbl="bgImgPlace1">
              <dgm:varLst>
                <dgm:chMax val="0"/>
                <dgm:chPref val="0"/>
              </dgm:varLst>
              <dgm:alg type="sp"/>
              <dgm:shape xmlns:r="http://schemas.openxmlformats.org/officeDocument/2006/relationships" rot="90" type="round2SameRect" r:blip="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</dgm:layoutNode>
            <dgm:layoutNode name="TopArrow">
              <dgm:alg type="sp"/>
              <dgm:shape xmlns:r="http://schemas.openxmlformats.org/officeDocument/2006/relationships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  <dgm:layoutNode name="BottomArrow">
              <dgm:alg type="sp"/>
              <dgm:shape xmlns:r="http://schemas.openxmlformats.org/officeDocument/2006/relationships" rot="180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</dgm:if>
          <dgm:else name="Name17"/>
        </dgm:choose>
      </dgm:if>
      <dgm:else name="Name1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B1A1A-C9F1-429D-9C8F-F595B02EAE5C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A3BB9-ECBB-4556-A596-B66CA0420E9D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0297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B1A1A-C9F1-429D-9C8F-F595B02EAE5C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A3BB9-ECBB-4556-A596-B66CA0420E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4550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B1A1A-C9F1-429D-9C8F-F595B02EAE5C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A3BB9-ECBB-4556-A596-B66CA0420E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39659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B1A1A-C9F1-429D-9C8F-F595B02EAE5C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A3BB9-ECBB-4556-A596-B66CA0420E9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765039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B1A1A-C9F1-429D-9C8F-F595B02EAE5C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A3BB9-ECBB-4556-A596-B66CA0420E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18649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B1A1A-C9F1-429D-9C8F-F595B02EAE5C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A3BB9-ECBB-4556-A596-B66CA0420E9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542549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B1A1A-C9F1-429D-9C8F-F595B02EAE5C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A3BB9-ECBB-4556-A596-B66CA0420E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37024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B1A1A-C9F1-429D-9C8F-F595B02EAE5C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A3BB9-ECBB-4556-A596-B66CA0420E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11886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B1A1A-C9F1-429D-9C8F-F595B02EAE5C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A3BB9-ECBB-4556-A596-B66CA0420E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4228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B1A1A-C9F1-429D-9C8F-F595B02EAE5C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A3BB9-ECBB-4556-A596-B66CA0420E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8073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B1A1A-C9F1-429D-9C8F-F595B02EAE5C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A3BB9-ECBB-4556-A596-B66CA0420E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6987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B1A1A-C9F1-429D-9C8F-F595B02EAE5C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A3BB9-ECBB-4556-A596-B66CA0420E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5299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B1A1A-C9F1-429D-9C8F-F595B02EAE5C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A3BB9-ECBB-4556-A596-B66CA0420E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1546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B1A1A-C9F1-429D-9C8F-F595B02EAE5C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A3BB9-ECBB-4556-A596-B66CA0420E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84272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B1A1A-C9F1-429D-9C8F-F595B02EAE5C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A3BB9-ECBB-4556-A596-B66CA0420E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0445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B1A1A-C9F1-429D-9C8F-F595B02EAE5C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A3BB9-ECBB-4556-A596-B66CA0420E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2320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B1A1A-C9F1-429D-9C8F-F595B02EAE5C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A3BB9-ECBB-4556-A596-B66CA0420E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262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198B1A1A-C9F1-429D-9C8F-F595B02EAE5C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40A3BB9-ECBB-4556-A596-B66CA0420E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441344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9184" y="128016"/>
            <a:ext cx="11439144" cy="1764792"/>
          </a:xfrm>
        </p:spPr>
        <p:txBody>
          <a:bodyPr>
            <a:normAutofit/>
          </a:bodyPr>
          <a:lstStyle/>
          <a:p>
            <a:r>
              <a:rPr lang="ru-RU" sz="1600" dirty="0" smtClean="0"/>
              <a:t>        </a:t>
            </a:r>
            <a:r>
              <a:rPr lang="ru-RU" sz="1600" b="1" dirty="0" smtClean="0"/>
              <a:t>Государственное </a:t>
            </a:r>
            <a:r>
              <a:rPr lang="ru-RU" sz="1600" b="1" dirty="0"/>
              <a:t>бюджетное общеобразовательное учреждение Самарской области</a:t>
            </a:r>
            <a:br>
              <a:rPr lang="ru-RU" sz="1600" b="1" dirty="0"/>
            </a:br>
            <a:r>
              <a:rPr lang="ru-RU" sz="1600" b="1" dirty="0" smtClean="0"/>
              <a:t>         "</a:t>
            </a:r>
            <a:r>
              <a:rPr lang="ru-RU" sz="1600" b="1" dirty="0"/>
              <a:t>Школа-интернат №71 для обучающихся с ограниченными возможностями </a:t>
            </a:r>
            <a:r>
              <a:rPr lang="ru-RU" sz="1600" b="1" dirty="0" smtClean="0"/>
              <a:t>здоровья</a:t>
            </a:r>
            <a:br>
              <a:rPr lang="ru-RU" sz="1600" b="1" dirty="0" smtClean="0"/>
            </a:br>
            <a:r>
              <a:rPr lang="ru-RU" sz="1600" b="1" dirty="0"/>
              <a:t> </a:t>
            </a:r>
            <a:r>
              <a:rPr lang="ru-RU" sz="1600" b="1" dirty="0" smtClean="0"/>
              <a:t>                                                              городского </a:t>
            </a:r>
            <a:r>
              <a:rPr lang="ru-RU" sz="1600" b="1" dirty="0"/>
              <a:t>округа Самара"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4212" y="1353312"/>
            <a:ext cx="10983532" cy="5367527"/>
          </a:xfrm>
        </p:spPr>
        <p:txBody>
          <a:bodyPr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chemeClr val="tx1"/>
                </a:solidFill>
              </a:rPr>
              <a:t>                            Оборудование логопедического кабинета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endParaRPr lang="ru-RU" dirty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                                               </a:t>
            </a:r>
          </a:p>
          <a:p>
            <a:endParaRPr lang="ru-RU" dirty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                                                 </a:t>
            </a:r>
            <a:r>
              <a:rPr lang="ru-RU" sz="1800" dirty="0" smtClean="0">
                <a:solidFill>
                  <a:schemeClr val="tx1"/>
                </a:solidFill>
              </a:rPr>
              <a:t>Ноябрь, 2021</a:t>
            </a:r>
            <a:endParaRPr lang="ru-RU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82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9888" y="155448"/>
            <a:ext cx="10515600" cy="1342475"/>
          </a:xfrm>
        </p:spPr>
        <p:txBody>
          <a:bodyPr/>
          <a:lstStyle/>
          <a:p>
            <a:r>
              <a:rPr lang="ru-RU" b="1" dirty="0"/>
              <a:t>Интерактивный логопедический стол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35329" y="1387681"/>
            <a:ext cx="5766324" cy="509864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9329" y="1843914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 smtClean="0"/>
              <a:t>Благодаря использованию </a:t>
            </a:r>
            <a:r>
              <a:rPr lang="ru-RU" sz="2400" b="1" dirty="0"/>
              <a:t>интерактивного стола на занятиях будет вырабатываться мотивация обучающегося, </a:t>
            </a:r>
            <a:r>
              <a:rPr lang="ru-RU" sz="2400" b="1" dirty="0" err="1" smtClean="0"/>
              <a:t>саморегуляции</a:t>
            </a:r>
            <a:r>
              <a:rPr lang="ru-RU" sz="2400" b="1" dirty="0" smtClean="0"/>
              <a:t> </a:t>
            </a:r>
            <a:r>
              <a:rPr lang="ru-RU" sz="2400" b="1" dirty="0"/>
              <a:t>так как ребенок получит возможность самостоятельно, или с минимальной помощью учителя-логопеда, выполнять задания</a:t>
            </a:r>
          </a:p>
        </p:txBody>
      </p:sp>
    </p:spTree>
    <p:extLst>
      <p:ext uri="{BB962C8B-B14F-4D97-AF65-F5344CB8AC3E}">
        <p14:creationId xmlns:p14="http://schemas.microsoft.com/office/powerpoint/2010/main" val="1332899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3464" y="685800"/>
            <a:ext cx="11814048" cy="50749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b="1" dirty="0" smtClean="0"/>
              <a:t>     </a:t>
            </a:r>
            <a:r>
              <a:rPr lang="ru-RU" sz="2400" b="1" dirty="0" smtClean="0"/>
              <a:t>Представленное </a:t>
            </a:r>
            <a:r>
              <a:rPr lang="ru-RU" sz="2400" b="1" dirty="0"/>
              <a:t>оборудование учитывает </a:t>
            </a:r>
            <a:r>
              <a:rPr lang="ru-RU" sz="2400" b="1" dirty="0" smtClean="0"/>
              <a:t>все</a:t>
            </a:r>
          </a:p>
          <a:p>
            <a:pPr marL="0" indent="0">
              <a:buNone/>
            </a:pPr>
            <a:r>
              <a:rPr lang="ru-RU" sz="2400" b="1" dirty="0" smtClean="0"/>
              <a:t>   здоровье </a:t>
            </a:r>
            <a:r>
              <a:rPr lang="ru-RU" sz="2400" b="1" dirty="0"/>
              <a:t>сберегающие технологии, что помогает </a:t>
            </a:r>
            <a:endParaRPr lang="ru-RU" sz="2400" b="1" dirty="0" smtClean="0"/>
          </a:p>
          <a:p>
            <a:pPr marL="0" indent="0">
              <a:buNone/>
            </a:pPr>
            <a:r>
              <a:rPr lang="ru-RU" sz="2400" b="1" dirty="0" smtClean="0"/>
              <a:t>  сделать </a:t>
            </a:r>
            <a:r>
              <a:rPr lang="ru-RU" sz="2400" b="1" dirty="0"/>
              <a:t>работу на занятиях наиболее </a:t>
            </a:r>
            <a:r>
              <a:rPr lang="ru-RU" sz="2400" b="1" dirty="0" smtClean="0"/>
              <a:t>эффективной</a:t>
            </a:r>
          </a:p>
          <a:p>
            <a:pPr marL="0" indent="0">
              <a:buNone/>
            </a:pPr>
            <a:r>
              <a:rPr lang="ru-RU" sz="2400" b="1" dirty="0"/>
              <a:t> </a:t>
            </a:r>
            <a:r>
              <a:rPr lang="ru-RU" sz="2400" b="1" dirty="0" smtClean="0"/>
              <a:t>              без </a:t>
            </a:r>
            <a:r>
              <a:rPr lang="ru-RU" sz="2400" b="1" dirty="0"/>
              <a:t>вреда здоровью обучающихся</a:t>
            </a:r>
            <a:r>
              <a:rPr lang="ru-RU" sz="32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31083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86474" y="5124091"/>
            <a:ext cx="3432138" cy="33389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4212" y="1380226"/>
            <a:ext cx="8534400" cy="3743865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Окажут практическую методическую помощь в определении активного уровня речевого развития ребёнка (если нет логопедического заключения)</a:t>
            </a:r>
          </a:p>
          <a:p>
            <a:r>
              <a:rPr lang="ru-RU" dirty="0"/>
              <a:t>2. Окажут методическую помощь в точной формулировке </a:t>
            </a:r>
            <a:r>
              <a:rPr lang="ru-RU" dirty="0" smtClean="0"/>
              <a:t>логопедического </a:t>
            </a:r>
            <a:r>
              <a:rPr lang="ru-RU" dirty="0"/>
              <a:t>заключения</a:t>
            </a:r>
          </a:p>
          <a:p>
            <a:r>
              <a:rPr lang="ru-RU" dirty="0"/>
              <a:t>3. Дадут методические рекомендации по поиску, выбору и адаптации методов, способов коррекции речевого развития ребёнка</a:t>
            </a:r>
          </a:p>
          <a:p>
            <a:r>
              <a:rPr lang="ru-RU" dirty="0"/>
              <a:t>4. На сайте школы в рубрике «РУМ(Р)Ц» для родителей будут размещаться советы, рекомендации, примерные упражнения для обучающихся с проблемами речевого развития в разделе </a:t>
            </a:r>
            <a:r>
              <a:rPr lang="ru-RU" u="sng" dirty="0"/>
              <a:t>«</a:t>
            </a:r>
            <a:r>
              <a:rPr lang="ru-RU" u="sng" dirty="0" smtClean="0"/>
              <a:t>ЛОГОВИЧОК»</a:t>
            </a:r>
            <a:endParaRPr lang="ru-RU" dirty="0"/>
          </a:p>
        </p:txBody>
      </p:sp>
      <p:pic>
        <p:nvPicPr>
          <p:cNvPr id="1026" name="Picture 2" descr="https://school9-tmn.ru/wp-content/uploads/2020/04/%D0%A1%D0%BE%D0%B2%D0%B5%D1%82%D1%8B-%D0%BB%D0%BE%D0%B3%D0%BE%D0%BF%D0%B5%D0%B4%D0%B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030" y="4824908"/>
            <a:ext cx="1688200" cy="126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3818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14764" y="2283628"/>
            <a:ext cx="6274372" cy="1507067"/>
          </a:xfrm>
        </p:spPr>
        <p:txBody>
          <a:bodyPr/>
          <a:lstStyle/>
          <a:p>
            <a:pPr algn="ctr"/>
            <a:r>
              <a:rPr lang="ru-RU" dirty="0" smtClean="0"/>
              <a:t>СПАСИБО </a:t>
            </a:r>
            <a:br>
              <a:rPr lang="ru-RU" dirty="0" smtClean="0"/>
            </a:br>
            <a:r>
              <a:rPr lang="ru-RU" dirty="0" smtClean="0"/>
              <a:t>за </a:t>
            </a:r>
            <a:r>
              <a:rPr lang="ru-RU" dirty="0"/>
              <a:t>в</a:t>
            </a:r>
            <a:r>
              <a:rPr lang="ru-RU" dirty="0" smtClean="0"/>
              <a:t>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2011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8483444"/>
              </p:ext>
            </p:extLst>
          </p:nvPr>
        </p:nvGraphicFramePr>
        <p:xfrm>
          <a:off x="100584" y="722376"/>
          <a:ext cx="11622023" cy="4983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7375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3504" y="0"/>
            <a:ext cx="11091672" cy="1507067"/>
          </a:xfrm>
        </p:spPr>
        <p:txBody>
          <a:bodyPr/>
          <a:lstStyle/>
          <a:p>
            <a:r>
              <a:rPr lang="ru-RU" b="1" dirty="0" smtClean="0"/>
              <a:t>Логопедическая работа направлена на: </a:t>
            </a:r>
            <a:endParaRPr lang="ru-RU" b="1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91809013"/>
              </p:ext>
            </p:extLst>
          </p:nvPr>
        </p:nvGraphicFramePr>
        <p:xfrm>
          <a:off x="795528" y="1261872"/>
          <a:ext cx="10899648" cy="50017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22741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3120" y="88490"/>
            <a:ext cx="8996934" cy="1012701"/>
          </a:xfrm>
        </p:spPr>
        <p:txBody>
          <a:bodyPr/>
          <a:lstStyle/>
          <a:p>
            <a:r>
              <a:rPr lang="ru-RU" b="1" dirty="0"/>
              <a:t>И</a:t>
            </a:r>
            <a:r>
              <a:rPr lang="ru-RU" b="1" dirty="0" smtClean="0"/>
              <a:t>нтерактивная сенсорная доска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29817" y="1273666"/>
            <a:ext cx="5463540" cy="409765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70155" y="5550845"/>
            <a:ext cx="1058934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Доска позволяет писать и рисовать на ней, передвигать </a:t>
            </a:r>
            <a:r>
              <a:rPr lang="ru-RU" sz="2000" b="1" dirty="0" smtClean="0"/>
              <a:t>картинки</a:t>
            </a:r>
          </a:p>
          <a:p>
            <a:r>
              <a:rPr lang="ru-RU" sz="2000" b="1" dirty="0"/>
              <a:t> </a:t>
            </a:r>
            <a:r>
              <a:rPr lang="ru-RU" sz="2000" b="1" dirty="0" smtClean="0"/>
              <a:t>     специальной </a:t>
            </a:r>
            <a:r>
              <a:rPr lang="ru-RU" sz="2000" b="1" dirty="0"/>
              <a:t>ручкой, которая идет в комплекте с доской</a:t>
            </a:r>
            <a:r>
              <a:rPr lang="ru-RU" sz="24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42713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61891" y="2898"/>
            <a:ext cx="4564444" cy="1223603"/>
          </a:xfrm>
        </p:spPr>
        <p:txBody>
          <a:bodyPr/>
          <a:lstStyle/>
          <a:p>
            <a:r>
              <a:rPr lang="ru-RU" b="1" dirty="0"/>
              <a:t>К</a:t>
            </a:r>
            <a:r>
              <a:rPr lang="ru-RU" b="1" dirty="0" smtClean="0"/>
              <a:t>оммуникатор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14103" y="1148332"/>
            <a:ext cx="6007376" cy="526683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86697" y="1613713"/>
            <a:ext cx="565354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В устройстве встроен диктофон, с помощью которого можно записать или воспроизвести заранее записанные звуки, слоги, слова, предложения. Материал, усвоенный ребенком, можно удалить или дополнить новыми звуками, словами.</a:t>
            </a:r>
          </a:p>
        </p:txBody>
      </p:sp>
    </p:spTree>
    <p:extLst>
      <p:ext uri="{BB962C8B-B14F-4D97-AF65-F5344CB8AC3E}">
        <p14:creationId xmlns:p14="http://schemas.microsoft.com/office/powerpoint/2010/main" val="3841797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06204" y="-67734"/>
            <a:ext cx="5643436" cy="1507067"/>
          </a:xfrm>
        </p:spPr>
        <p:txBody>
          <a:bodyPr/>
          <a:lstStyle/>
          <a:p>
            <a:r>
              <a:rPr lang="ru-RU" b="1" dirty="0"/>
              <a:t>«Говорящее» зеркало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85581" y="1035170"/>
            <a:ext cx="5360725" cy="402054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2568" y="5055714"/>
            <a:ext cx="120494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Во время занятия перед таким зеркалом, </a:t>
            </a:r>
            <a:r>
              <a:rPr lang="ru-RU" sz="2400" b="1" dirty="0" smtClean="0"/>
              <a:t>обучающийся</a:t>
            </a:r>
          </a:p>
          <a:p>
            <a:pPr algn="ctr"/>
            <a:r>
              <a:rPr lang="ru-RU" sz="2400" b="1" dirty="0"/>
              <a:t> </a:t>
            </a:r>
            <a:r>
              <a:rPr lang="ru-RU" sz="2400" b="1" dirty="0" smtClean="0"/>
              <a:t>    слышит </a:t>
            </a:r>
            <a:r>
              <a:rPr lang="ru-RU" sz="2400" b="1" dirty="0"/>
              <a:t>свой собственный голос, </a:t>
            </a:r>
            <a:r>
              <a:rPr lang="ru-RU" sz="2400" b="1" dirty="0" smtClean="0"/>
              <a:t>записанный</a:t>
            </a:r>
            <a:r>
              <a:rPr lang="ru-RU" sz="2400" b="1" dirty="0"/>
              <a:t> </a:t>
            </a:r>
            <a:r>
              <a:rPr lang="ru-RU" sz="2400" b="1" dirty="0" smtClean="0"/>
              <a:t>на</a:t>
            </a:r>
            <a:br>
              <a:rPr lang="ru-RU" sz="2400" b="1" dirty="0" smtClean="0"/>
            </a:br>
            <a:r>
              <a:rPr lang="ru-RU" sz="2400" b="1" dirty="0" smtClean="0"/>
              <a:t>                                      устройство</a:t>
            </a:r>
            <a:r>
              <a:rPr lang="ru-RU" sz="2400" b="1" dirty="0"/>
              <a:t>.</a:t>
            </a:r>
          </a:p>
        </p:txBody>
      </p:sp>
      <p:pic>
        <p:nvPicPr>
          <p:cNvPr id="5" name="Рисунок 4" descr="https://pic.rutube.ru/video/1c/81/1c8122fb4aea2aace48bd158d68cdd0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224" y="2172000"/>
            <a:ext cx="1457325" cy="17468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9500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61452" y="-67734"/>
            <a:ext cx="9575356" cy="1507067"/>
          </a:xfrm>
        </p:spPr>
        <p:txBody>
          <a:bodyPr/>
          <a:lstStyle/>
          <a:p>
            <a:r>
              <a:rPr lang="ru-RU" b="1" dirty="0"/>
              <a:t>«Волшебный сундучок логопеда»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3276803" y="52338"/>
            <a:ext cx="5679339" cy="757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553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722" y="80302"/>
            <a:ext cx="5704315" cy="201083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Программно-дидактический комплекс «Инклюзив-Лого»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44816" y="80302"/>
            <a:ext cx="5318514" cy="656901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48816" y="3536759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smtClean="0"/>
              <a:t>Способствует </a:t>
            </a:r>
            <a:r>
              <a:rPr lang="ru-RU" sz="2400" b="1" dirty="0"/>
              <a:t>развитию компонентов речевой системы, а также мелкой и артикуляционной моторики, развитию ВПФ и развитию речевого дыхания.</a:t>
            </a:r>
          </a:p>
        </p:txBody>
      </p:sp>
    </p:spTree>
    <p:extLst>
      <p:ext uri="{BB962C8B-B14F-4D97-AF65-F5344CB8AC3E}">
        <p14:creationId xmlns:p14="http://schemas.microsoft.com/office/powerpoint/2010/main" val="59901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07873" y="0"/>
            <a:ext cx="2616772" cy="1507067"/>
          </a:xfrm>
        </p:spPr>
        <p:txBody>
          <a:bodyPr/>
          <a:lstStyle/>
          <a:p>
            <a:r>
              <a:rPr lang="ru-RU" b="1" dirty="0" smtClean="0"/>
              <a:t>ТАТАМИ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97648" y="1092201"/>
            <a:ext cx="6400857" cy="309041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20" y="1092201"/>
            <a:ext cx="4513519" cy="3383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74839" y="4775623"/>
            <a:ext cx="936522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Татами необходим для проведения </a:t>
            </a:r>
            <a:r>
              <a:rPr lang="ru-RU" sz="2400" b="1" dirty="0" err="1"/>
              <a:t>физминуток</a:t>
            </a:r>
            <a:r>
              <a:rPr lang="ru-RU" sz="2400" b="1" dirty="0"/>
              <a:t> с детьми во время проведения занятия, а также релаксационных пауз и эмоциональных разгрузок</a:t>
            </a:r>
            <a:r>
              <a:rPr lang="ru-RU" sz="28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37901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218</TotalTime>
  <Words>297</Words>
  <Application>Microsoft Office PowerPoint</Application>
  <PresentationFormat>Широкоэкранный</PresentationFormat>
  <Paragraphs>38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Century Gothic</vt:lpstr>
      <vt:lpstr>Wingdings 3</vt:lpstr>
      <vt:lpstr>Сектор</vt:lpstr>
      <vt:lpstr>        Государственное бюджетное общеобразовательное учреждение Самарской области          "Школа-интернат №71 для обучающихся с ограниченными возможностями здоровья                                                                городского округа Самара" </vt:lpstr>
      <vt:lpstr>Презентация PowerPoint</vt:lpstr>
      <vt:lpstr>Логопедическая работа направлена на: </vt:lpstr>
      <vt:lpstr>Интерактивная сенсорная доска</vt:lpstr>
      <vt:lpstr>Коммуникатор</vt:lpstr>
      <vt:lpstr>«Говорящее» зеркало</vt:lpstr>
      <vt:lpstr>«Волшебный сундучок логопеда»</vt:lpstr>
      <vt:lpstr>Программно-дидактический комплекс «Инклюзив-Лого»</vt:lpstr>
      <vt:lpstr>ТАТАМИ</vt:lpstr>
      <vt:lpstr>Интерактивный логопедический стол</vt:lpstr>
      <vt:lpstr>Презентация PowerPoint</vt:lpstr>
      <vt:lpstr>Презентация PowerPoint</vt:lpstr>
      <vt:lpstr>СПАСИБО  за внимание!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Влад. Маслаков</dc:creator>
  <cp:lastModifiedBy>Татьяна Валентиновна Чистикова</cp:lastModifiedBy>
  <cp:revision>16</cp:revision>
  <dcterms:created xsi:type="dcterms:W3CDTF">2021-11-14T08:59:01Z</dcterms:created>
  <dcterms:modified xsi:type="dcterms:W3CDTF">2021-11-29T09:25:54Z</dcterms:modified>
</cp:coreProperties>
</file>