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7282E06-8D5B-42B0-AACC-0F2FFE709A81}">
          <p14:sldIdLst>
            <p14:sldId id="256"/>
            <p14:sldId id="257"/>
            <p14:sldId id="258"/>
            <p14:sldId id="260"/>
            <p14:sldId id="259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</p14:sldIdLst>
        </p14:section>
        <p14:section name="Раздел без заголовка" id="{CF1DF40E-DBBB-42C1-A055-7EBB993352DD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ns Viva" userId="c8d33a2deed9a9fd" providerId="LiveId" clId="{C9DBB1A0-E523-45AD-AF0C-43C7AF914BF7}"/>
    <pc:docChg chg="undo custSel addSld delSld modSld sldOrd modMainMaster addSection">
      <pc:chgData name="Dns Viva" userId="c8d33a2deed9a9fd" providerId="LiveId" clId="{C9DBB1A0-E523-45AD-AF0C-43C7AF914BF7}" dt="2023-11-25T07:06:36.491" v="2117"/>
      <pc:docMkLst>
        <pc:docMk/>
      </pc:docMkLst>
      <pc:sldChg chg="addSp delSp modSp new mod modTransition modClrScheme modAnim chgLayout">
        <pc:chgData name="Dns Viva" userId="c8d33a2deed9a9fd" providerId="LiveId" clId="{C9DBB1A0-E523-45AD-AF0C-43C7AF914BF7}" dt="2023-11-25T07:06:36.491" v="2117"/>
        <pc:sldMkLst>
          <pc:docMk/>
          <pc:sldMk cId="2157465185" sldId="256"/>
        </pc:sldMkLst>
        <pc:spChg chg="del">
          <ac:chgData name="Dns Viva" userId="c8d33a2deed9a9fd" providerId="LiveId" clId="{C9DBB1A0-E523-45AD-AF0C-43C7AF914BF7}" dt="2023-11-23T16:42:26.382" v="2" actId="700"/>
          <ac:spMkLst>
            <pc:docMk/>
            <pc:sldMk cId="2157465185" sldId="256"/>
            <ac:spMk id="2" creationId="{5A2E1D85-F1AE-FE27-6720-00826215E048}"/>
          </ac:spMkLst>
        </pc:spChg>
        <pc:spChg chg="del">
          <ac:chgData name="Dns Viva" userId="c8d33a2deed9a9fd" providerId="LiveId" clId="{C9DBB1A0-E523-45AD-AF0C-43C7AF914BF7}" dt="2023-11-23T16:42:26.382" v="2" actId="700"/>
          <ac:spMkLst>
            <pc:docMk/>
            <pc:sldMk cId="2157465185" sldId="256"/>
            <ac:spMk id="3" creationId="{E81E086E-A910-AD8A-2BD0-59115F45D495}"/>
          </ac:spMkLst>
        </pc:spChg>
        <pc:spChg chg="add mod">
          <ac:chgData name="Dns Viva" userId="c8d33a2deed9a9fd" providerId="LiveId" clId="{C9DBB1A0-E523-45AD-AF0C-43C7AF914BF7}" dt="2023-11-23T16:54:57.856" v="231" actId="255"/>
          <ac:spMkLst>
            <pc:docMk/>
            <pc:sldMk cId="2157465185" sldId="256"/>
            <ac:spMk id="6" creationId="{3EAA6A37-BDCE-5B17-F4DB-D65A427C7A74}"/>
          </ac:spMkLst>
        </pc:spChg>
        <pc:spChg chg="add mod">
          <ac:chgData name="Dns Viva" userId="c8d33a2deed9a9fd" providerId="LiveId" clId="{C9DBB1A0-E523-45AD-AF0C-43C7AF914BF7}" dt="2023-11-23T16:55:28.408" v="234" actId="20577"/>
          <ac:spMkLst>
            <pc:docMk/>
            <pc:sldMk cId="2157465185" sldId="256"/>
            <ac:spMk id="7" creationId="{328D38F7-5001-0CB8-58B8-6586F99A9DE0}"/>
          </ac:spMkLst>
        </pc:spChg>
        <pc:spChg chg="add mod">
          <ac:chgData name="Dns Viva" userId="c8d33a2deed9a9fd" providerId="LiveId" clId="{C9DBB1A0-E523-45AD-AF0C-43C7AF914BF7}" dt="2023-11-23T16:54:52.813" v="230" actId="207"/>
          <ac:spMkLst>
            <pc:docMk/>
            <pc:sldMk cId="2157465185" sldId="256"/>
            <ac:spMk id="8" creationId="{D5011EE0-8573-3A67-012A-7293981152BF}"/>
          </ac:spMkLst>
        </pc:spChg>
        <pc:picChg chg="add mod">
          <ac:chgData name="Dns Viva" userId="c8d33a2deed9a9fd" providerId="LiveId" clId="{C9DBB1A0-E523-45AD-AF0C-43C7AF914BF7}" dt="2023-11-23T16:42:41.889" v="5" actId="14100"/>
          <ac:picMkLst>
            <pc:docMk/>
            <pc:sldMk cId="2157465185" sldId="256"/>
            <ac:picMk id="5" creationId="{4C7C424C-BEF4-C868-AA22-7B6D303A0EA9}"/>
          </ac:picMkLst>
        </pc:picChg>
        <pc:picChg chg="add mod">
          <ac:chgData name="Dns Viva" userId="c8d33a2deed9a9fd" providerId="LiveId" clId="{C9DBB1A0-E523-45AD-AF0C-43C7AF914BF7}" dt="2023-11-23T18:15:21.132" v="913"/>
          <ac:picMkLst>
            <pc:docMk/>
            <pc:sldMk cId="2157465185" sldId="256"/>
            <ac:picMk id="9" creationId="{5CBE76CA-CF8E-A33B-C773-2D0C8D4908E4}"/>
          </ac:picMkLst>
        </pc:picChg>
      </pc:sldChg>
      <pc:sldChg chg="addSp delSp modSp new mod modTransition setBg modAnim">
        <pc:chgData name="Dns Viva" userId="c8d33a2deed9a9fd" providerId="LiveId" clId="{C9DBB1A0-E523-45AD-AF0C-43C7AF914BF7}" dt="2023-11-25T07:06:02.347" v="2116"/>
        <pc:sldMkLst>
          <pc:docMk/>
          <pc:sldMk cId="286892445" sldId="257"/>
        </pc:sldMkLst>
        <pc:spChg chg="add mod">
          <ac:chgData name="Dns Viva" userId="c8d33a2deed9a9fd" providerId="LiveId" clId="{C9DBB1A0-E523-45AD-AF0C-43C7AF914BF7}" dt="2023-11-23T17:15:48.970" v="530" actId="1076"/>
          <ac:spMkLst>
            <pc:docMk/>
            <pc:sldMk cId="286892445" sldId="257"/>
            <ac:spMk id="4" creationId="{19C8A820-3282-4936-A374-EDAEF43F1D75}"/>
          </ac:spMkLst>
        </pc:spChg>
        <pc:grpChg chg="add del mod">
          <ac:chgData name="Dns Viva" userId="c8d33a2deed9a9fd" providerId="LiveId" clId="{C9DBB1A0-E523-45AD-AF0C-43C7AF914BF7}" dt="2023-11-23T17:18:13.204" v="557" actId="478"/>
          <ac:grpSpMkLst>
            <pc:docMk/>
            <pc:sldMk cId="286892445" sldId="257"/>
            <ac:grpSpMk id="18" creationId="{1D8AB315-8B9E-30B0-F933-75DC1DE48052}"/>
          </ac:grpSpMkLst>
        </pc:grpChg>
        <pc:grpChg chg="add del mod">
          <ac:chgData name="Dns Viva" userId="c8d33a2deed9a9fd" providerId="LiveId" clId="{C9DBB1A0-E523-45AD-AF0C-43C7AF914BF7}" dt="2023-11-23T17:18:14.354" v="558" actId="478"/>
          <ac:grpSpMkLst>
            <pc:docMk/>
            <pc:sldMk cId="286892445" sldId="257"/>
            <ac:grpSpMk id="19" creationId="{5187CAF9-46E8-B298-E32B-9DE8731591F9}"/>
          </ac:grpSpMkLst>
        </pc:grpChg>
        <pc:grpChg chg="add del mod">
          <ac:chgData name="Dns Viva" userId="c8d33a2deed9a9fd" providerId="LiveId" clId="{C9DBB1A0-E523-45AD-AF0C-43C7AF914BF7}" dt="2023-11-23T17:18:17.117" v="561" actId="478"/>
          <ac:grpSpMkLst>
            <pc:docMk/>
            <pc:sldMk cId="286892445" sldId="257"/>
            <ac:grpSpMk id="20" creationId="{23C87E85-248B-8996-7A72-FAF2E7F97BC8}"/>
          </ac:grpSpMkLst>
        </pc:grpChg>
        <pc:grpChg chg="add del mod">
          <ac:chgData name="Dns Viva" userId="c8d33a2deed9a9fd" providerId="LiveId" clId="{C9DBB1A0-E523-45AD-AF0C-43C7AF914BF7}" dt="2023-11-23T17:18:15.325" v="559" actId="478"/>
          <ac:grpSpMkLst>
            <pc:docMk/>
            <pc:sldMk cId="286892445" sldId="257"/>
            <ac:grpSpMk id="21" creationId="{8DEFFCFC-93D9-E0A8-8A63-1F12EBFA64D6}"/>
          </ac:grpSpMkLst>
        </pc:grpChg>
        <pc:grpChg chg="add mod">
          <ac:chgData name="Dns Viva" userId="c8d33a2deed9a9fd" providerId="LiveId" clId="{C9DBB1A0-E523-45AD-AF0C-43C7AF914BF7}" dt="2023-11-23T17:24:23.698" v="616" actId="962"/>
          <ac:grpSpMkLst>
            <pc:docMk/>
            <pc:sldMk cId="286892445" sldId="257"/>
            <ac:grpSpMk id="43" creationId="{F4EEDD72-4770-E98C-8969-528C5448E90D}"/>
          </ac:grpSpMkLst>
        </pc:grpChg>
        <pc:grpChg chg="add mod">
          <ac:chgData name="Dns Viva" userId="c8d33a2deed9a9fd" providerId="LiveId" clId="{C9DBB1A0-E523-45AD-AF0C-43C7AF914BF7}" dt="2023-11-23T17:24:38.190" v="618" actId="962"/>
          <ac:grpSpMkLst>
            <pc:docMk/>
            <pc:sldMk cId="286892445" sldId="257"/>
            <ac:grpSpMk id="44" creationId="{61F45953-4A55-9B75-500A-E981EFBD2840}"/>
          </ac:grpSpMkLst>
        </pc:grpChg>
        <pc:grpChg chg="add mod">
          <ac:chgData name="Dns Viva" userId="c8d33a2deed9a9fd" providerId="LiveId" clId="{C9DBB1A0-E523-45AD-AF0C-43C7AF914BF7}" dt="2023-11-23T17:24:33.613" v="617" actId="962"/>
          <ac:grpSpMkLst>
            <pc:docMk/>
            <pc:sldMk cId="286892445" sldId="257"/>
            <ac:grpSpMk id="45" creationId="{D125E764-1CB0-18B4-A402-B6E2259083FD}"/>
          </ac:grpSpMkLst>
        </pc:grpChg>
        <pc:grpChg chg="add mod">
          <ac:chgData name="Dns Viva" userId="c8d33a2deed9a9fd" providerId="LiveId" clId="{C9DBB1A0-E523-45AD-AF0C-43C7AF914BF7}" dt="2023-11-23T17:24:45.202" v="619" actId="962"/>
          <ac:grpSpMkLst>
            <pc:docMk/>
            <pc:sldMk cId="286892445" sldId="257"/>
            <ac:grpSpMk id="46" creationId="{668319FA-7FDF-BF66-DAF0-B731C775B8B3}"/>
          </ac:grpSpMkLst>
        </pc:grpChg>
        <pc:picChg chg="add del mod">
          <ac:chgData name="Dns Viva" userId="c8d33a2deed9a9fd" providerId="LiveId" clId="{C9DBB1A0-E523-45AD-AF0C-43C7AF914BF7}" dt="2023-11-23T16:59:16.621" v="239" actId="478"/>
          <ac:picMkLst>
            <pc:docMk/>
            <pc:sldMk cId="286892445" sldId="257"/>
            <ac:picMk id="3" creationId="{96AB80BE-F8B8-8048-AD05-01B295D5F36D}"/>
          </ac:picMkLst>
        </pc:picChg>
        <pc:picChg chg="add mod ord">
          <ac:chgData name="Dns Viva" userId="c8d33a2deed9a9fd" providerId="LiveId" clId="{C9DBB1A0-E523-45AD-AF0C-43C7AF914BF7}" dt="2023-11-23T17:17:10.723" v="551" actId="164"/>
          <ac:picMkLst>
            <pc:docMk/>
            <pc:sldMk cId="286892445" sldId="257"/>
            <ac:picMk id="6" creationId="{40C7646D-E019-2A7E-0687-B380A255BB7B}"/>
          </ac:picMkLst>
        </pc:picChg>
        <pc:picChg chg="add mod ord">
          <ac:chgData name="Dns Viva" userId="c8d33a2deed9a9fd" providerId="LiveId" clId="{C9DBB1A0-E523-45AD-AF0C-43C7AF914BF7}" dt="2023-11-23T17:17:06.620" v="550" actId="164"/>
          <ac:picMkLst>
            <pc:docMk/>
            <pc:sldMk cId="286892445" sldId="257"/>
            <ac:picMk id="8" creationId="{7FA838E7-257D-31BC-5818-517560F4C527}"/>
          </ac:picMkLst>
        </pc:picChg>
        <pc:picChg chg="add mod ord">
          <ac:chgData name="Dns Viva" userId="c8d33a2deed9a9fd" providerId="LiveId" clId="{C9DBB1A0-E523-45AD-AF0C-43C7AF914BF7}" dt="2023-11-23T17:17:01.348" v="549" actId="164"/>
          <ac:picMkLst>
            <pc:docMk/>
            <pc:sldMk cId="286892445" sldId="257"/>
            <ac:picMk id="10" creationId="{B3373155-2D52-7A00-A82C-62E4E0E2F08B}"/>
          </ac:picMkLst>
        </pc:picChg>
        <pc:picChg chg="add mod ord">
          <ac:chgData name="Dns Viva" userId="c8d33a2deed9a9fd" providerId="LiveId" clId="{C9DBB1A0-E523-45AD-AF0C-43C7AF914BF7}" dt="2023-11-23T17:16:55.917" v="548" actId="164"/>
          <ac:picMkLst>
            <pc:docMk/>
            <pc:sldMk cId="286892445" sldId="257"/>
            <ac:picMk id="12" creationId="{F011D28E-EF4E-99D0-084A-6C98576A6E58}"/>
          </ac:picMkLst>
        </pc:picChg>
        <pc:picChg chg="add mod">
          <ac:chgData name="Dns Viva" userId="c8d33a2deed9a9fd" providerId="LiveId" clId="{C9DBB1A0-E523-45AD-AF0C-43C7AF914BF7}" dt="2023-11-23T17:16:55.917" v="548" actId="164"/>
          <ac:picMkLst>
            <pc:docMk/>
            <pc:sldMk cId="286892445" sldId="257"/>
            <ac:picMk id="14" creationId="{C5DFF1BB-1CBB-E127-E0AF-29F7337B24D1}"/>
          </ac:picMkLst>
        </pc:picChg>
        <pc:picChg chg="add mod">
          <ac:chgData name="Dns Viva" userId="c8d33a2deed9a9fd" providerId="LiveId" clId="{C9DBB1A0-E523-45AD-AF0C-43C7AF914BF7}" dt="2023-11-23T17:17:10.723" v="551" actId="164"/>
          <ac:picMkLst>
            <pc:docMk/>
            <pc:sldMk cId="286892445" sldId="257"/>
            <ac:picMk id="15" creationId="{19A282E3-689A-4B4E-66A2-886F2A4855A4}"/>
          </ac:picMkLst>
        </pc:picChg>
        <pc:picChg chg="add mod ord">
          <ac:chgData name="Dns Viva" userId="c8d33a2deed9a9fd" providerId="LiveId" clId="{C9DBB1A0-E523-45AD-AF0C-43C7AF914BF7}" dt="2023-11-23T17:17:06.620" v="550" actId="164"/>
          <ac:picMkLst>
            <pc:docMk/>
            <pc:sldMk cId="286892445" sldId="257"/>
            <ac:picMk id="16" creationId="{6E4E60F1-6CA2-1BCB-1C34-1FD3BCECC29A}"/>
          </ac:picMkLst>
        </pc:picChg>
        <pc:picChg chg="add mod">
          <ac:chgData name="Dns Viva" userId="c8d33a2deed9a9fd" providerId="LiveId" clId="{C9DBB1A0-E523-45AD-AF0C-43C7AF914BF7}" dt="2023-11-23T17:17:01.348" v="549" actId="164"/>
          <ac:picMkLst>
            <pc:docMk/>
            <pc:sldMk cId="286892445" sldId="257"/>
            <ac:picMk id="17" creationId="{901BAC6F-92C5-ADF6-CEF0-6CFC732DAF74}"/>
          </ac:picMkLst>
        </pc:picChg>
        <pc:picChg chg="add del mod">
          <ac:chgData name="Dns Viva" userId="c8d33a2deed9a9fd" providerId="LiveId" clId="{C9DBB1A0-E523-45AD-AF0C-43C7AF914BF7}" dt="2023-11-23T17:17:43.122" v="553" actId="478"/>
          <ac:picMkLst>
            <pc:docMk/>
            <pc:sldMk cId="286892445" sldId="257"/>
            <ac:picMk id="23" creationId="{09D29AC2-FE74-51D6-A0CC-4AAC935E32A2}"/>
          </ac:picMkLst>
        </pc:picChg>
        <pc:picChg chg="add del mod">
          <ac:chgData name="Dns Viva" userId="c8d33a2deed9a9fd" providerId="LiveId" clId="{C9DBB1A0-E523-45AD-AF0C-43C7AF914BF7}" dt="2023-11-23T17:18:16.223" v="560" actId="478"/>
          <ac:picMkLst>
            <pc:docMk/>
            <pc:sldMk cId="286892445" sldId="257"/>
            <ac:picMk id="25" creationId="{20E5CADE-06A7-C7EA-E82F-1599EE35FE03}"/>
          </ac:picMkLst>
        </pc:picChg>
        <pc:picChg chg="add mod">
          <ac:chgData name="Dns Viva" userId="c8d33a2deed9a9fd" providerId="LiveId" clId="{C9DBB1A0-E523-45AD-AF0C-43C7AF914BF7}" dt="2023-11-23T17:23:06.243" v="612" actId="164"/>
          <ac:picMkLst>
            <pc:docMk/>
            <pc:sldMk cId="286892445" sldId="257"/>
            <ac:picMk id="27" creationId="{8ACCDA8E-85A9-949E-2AB5-4A4E9D0E0FA4}"/>
          </ac:picMkLst>
        </pc:picChg>
        <pc:picChg chg="add mod">
          <ac:chgData name="Dns Viva" userId="c8d33a2deed9a9fd" providerId="LiveId" clId="{C9DBB1A0-E523-45AD-AF0C-43C7AF914BF7}" dt="2023-11-23T17:23:13.395" v="614" actId="164"/>
          <ac:picMkLst>
            <pc:docMk/>
            <pc:sldMk cId="286892445" sldId="257"/>
            <ac:picMk id="28" creationId="{BCDA8BAA-9AB8-89FB-8F47-867C451CD7B3}"/>
          </ac:picMkLst>
        </pc:picChg>
        <pc:picChg chg="add mod">
          <ac:chgData name="Dns Viva" userId="c8d33a2deed9a9fd" providerId="LiveId" clId="{C9DBB1A0-E523-45AD-AF0C-43C7AF914BF7}" dt="2023-11-23T17:23:16.946" v="615" actId="164"/>
          <ac:picMkLst>
            <pc:docMk/>
            <pc:sldMk cId="286892445" sldId="257"/>
            <ac:picMk id="29" creationId="{F110A5C4-803D-AF06-CEF2-2FBFC294F628}"/>
          </ac:picMkLst>
        </pc:picChg>
        <pc:picChg chg="add mod">
          <ac:chgData name="Dns Viva" userId="c8d33a2deed9a9fd" providerId="LiveId" clId="{C9DBB1A0-E523-45AD-AF0C-43C7AF914BF7}" dt="2023-11-23T17:23:09.917" v="613" actId="164"/>
          <ac:picMkLst>
            <pc:docMk/>
            <pc:sldMk cId="286892445" sldId="257"/>
            <ac:picMk id="30" creationId="{69A1D993-EFDD-98B5-7685-DD3B01C8DE15}"/>
          </ac:picMkLst>
        </pc:picChg>
        <pc:picChg chg="add mod">
          <ac:chgData name="Dns Viva" userId="c8d33a2deed9a9fd" providerId="LiveId" clId="{C9DBB1A0-E523-45AD-AF0C-43C7AF914BF7}" dt="2023-11-23T17:23:06.243" v="612" actId="164"/>
          <ac:picMkLst>
            <pc:docMk/>
            <pc:sldMk cId="286892445" sldId="257"/>
            <ac:picMk id="32" creationId="{9316646D-98F9-1C3F-B98B-7C3F5D03917A}"/>
          </ac:picMkLst>
        </pc:picChg>
        <pc:picChg chg="add mod">
          <ac:chgData name="Dns Viva" userId="c8d33a2deed9a9fd" providerId="LiveId" clId="{C9DBB1A0-E523-45AD-AF0C-43C7AF914BF7}" dt="2023-11-23T17:23:13.395" v="614" actId="164"/>
          <ac:picMkLst>
            <pc:docMk/>
            <pc:sldMk cId="286892445" sldId="257"/>
            <ac:picMk id="34" creationId="{55C93C97-3735-782B-2608-49865911208A}"/>
          </ac:picMkLst>
        </pc:picChg>
        <pc:picChg chg="add del mod">
          <ac:chgData name="Dns Viva" userId="c8d33a2deed9a9fd" providerId="LiveId" clId="{C9DBB1A0-E523-45AD-AF0C-43C7AF914BF7}" dt="2023-11-23T17:21:37.812" v="602" actId="478"/>
          <ac:picMkLst>
            <pc:docMk/>
            <pc:sldMk cId="286892445" sldId="257"/>
            <ac:picMk id="36" creationId="{5CCD22F8-CBD8-6440-D8DF-87C62EE3CEA1}"/>
          </ac:picMkLst>
        </pc:picChg>
        <pc:picChg chg="add mod">
          <ac:chgData name="Dns Viva" userId="c8d33a2deed9a9fd" providerId="LiveId" clId="{C9DBB1A0-E523-45AD-AF0C-43C7AF914BF7}" dt="2023-11-23T17:23:09.917" v="613" actId="164"/>
          <ac:picMkLst>
            <pc:docMk/>
            <pc:sldMk cId="286892445" sldId="257"/>
            <ac:picMk id="38" creationId="{F87D982D-714D-DC9A-C2BC-A1F76F89FCA9}"/>
          </ac:picMkLst>
        </pc:picChg>
        <pc:picChg chg="add del mod">
          <ac:chgData name="Dns Viva" userId="c8d33a2deed9a9fd" providerId="LiveId" clId="{C9DBB1A0-E523-45AD-AF0C-43C7AF914BF7}" dt="2023-11-23T17:22:25.322" v="607" actId="478"/>
          <ac:picMkLst>
            <pc:docMk/>
            <pc:sldMk cId="286892445" sldId="257"/>
            <ac:picMk id="40" creationId="{75AB87E7-CF26-A202-E683-51DC102F08EE}"/>
          </ac:picMkLst>
        </pc:picChg>
        <pc:picChg chg="add mod">
          <ac:chgData name="Dns Viva" userId="c8d33a2deed9a9fd" providerId="LiveId" clId="{C9DBB1A0-E523-45AD-AF0C-43C7AF914BF7}" dt="2023-11-23T17:23:16.946" v="615" actId="164"/>
          <ac:picMkLst>
            <pc:docMk/>
            <pc:sldMk cId="286892445" sldId="257"/>
            <ac:picMk id="42" creationId="{0C2BD2B5-A923-F3DF-F9B4-1166C7A90A66}"/>
          </ac:picMkLst>
        </pc:picChg>
        <pc:picChg chg="mod">
          <ac:chgData name="Dns Viva" userId="c8d33a2deed9a9fd" providerId="LiveId" clId="{C9DBB1A0-E523-45AD-AF0C-43C7AF914BF7}" dt="2023-11-23T18:18:12.442" v="919" actId="1076"/>
          <ac:picMkLst>
            <pc:docMk/>
            <pc:sldMk cId="286892445" sldId="257"/>
            <ac:picMk id="47" creationId="{9294B5B9-21D6-5330-5EE8-2732A5CF27EA}"/>
          </ac:picMkLst>
        </pc:picChg>
        <pc:picChg chg="add mod">
          <ac:chgData name="Dns Viva" userId="c8d33a2deed9a9fd" providerId="LiveId" clId="{C9DBB1A0-E523-45AD-AF0C-43C7AF914BF7}" dt="2023-11-23T18:14:42.610" v="911" actId="1076"/>
          <ac:picMkLst>
            <pc:docMk/>
            <pc:sldMk cId="286892445" sldId="257"/>
            <ac:picMk id="48" creationId="{46690E67-717E-E8C6-58F8-FE960547E57E}"/>
          </ac:picMkLst>
        </pc:picChg>
      </pc:sldChg>
      <pc:sldChg chg="addSp delSp modSp add mod modTransition modAnim">
        <pc:chgData name="Dns Viva" userId="c8d33a2deed9a9fd" providerId="LiveId" clId="{C9DBB1A0-E523-45AD-AF0C-43C7AF914BF7}" dt="2023-11-25T07:05:56.800" v="2115"/>
        <pc:sldMkLst>
          <pc:docMk/>
          <pc:sldMk cId="119974964" sldId="258"/>
        </pc:sldMkLst>
        <pc:spChg chg="del mod">
          <ac:chgData name="Dns Viva" userId="c8d33a2deed9a9fd" providerId="LiveId" clId="{C9DBB1A0-E523-45AD-AF0C-43C7AF914BF7}" dt="2023-11-23T18:19:22.592" v="920" actId="478"/>
          <ac:spMkLst>
            <pc:docMk/>
            <pc:sldMk cId="119974964" sldId="258"/>
            <ac:spMk id="4" creationId="{19C8A820-3282-4936-A374-EDAEF43F1D75}"/>
          </ac:spMkLst>
        </pc:spChg>
        <pc:grpChg chg="add mod">
          <ac:chgData name="Dns Viva" userId="c8d33a2deed9a9fd" providerId="LiveId" clId="{C9DBB1A0-E523-45AD-AF0C-43C7AF914BF7}" dt="2023-11-23T18:19:35.050" v="925" actId="1076"/>
          <ac:grpSpMkLst>
            <pc:docMk/>
            <pc:sldMk cId="119974964" sldId="258"/>
            <ac:grpSpMk id="11" creationId="{ACDCEC27-6CEA-99AC-6BD9-D9CCD8802EC4}"/>
          </ac:grpSpMkLst>
        </pc:grpChg>
        <pc:grpChg chg="add mod">
          <ac:chgData name="Dns Viva" userId="c8d33a2deed9a9fd" providerId="LiveId" clId="{C9DBB1A0-E523-45AD-AF0C-43C7AF914BF7}" dt="2023-11-23T18:19:42.514" v="929" actId="14100"/>
          <ac:grpSpMkLst>
            <pc:docMk/>
            <pc:sldMk cId="119974964" sldId="258"/>
            <ac:grpSpMk id="12" creationId="{95088979-EA42-5D43-E09D-D6C65C386432}"/>
          </ac:grpSpMkLst>
        </pc:grpChg>
        <pc:grpChg chg="add mod">
          <ac:chgData name="Dns Viva" userId="c8d33a2deed9a9fd" providerId="LiveId" clId="{C9DBB1A0-E523-45AD-AF0C-43C7AF914BF7}" dt="2023-11-23T18:19:38.634" v="927" actId="14100"/>
          <ac:grpSpMkLst>
            <pc:docMk/>
            <pc:sldMk cId="119974964" sldId="258"/>
            <ac:grpSpMk id="13" creationId="{94214EB8-E65C-2811-F8F6-3F0BDDB0D93E}"/>
          </ac:grpSpMkLst>
        </pc:grpChg>
        <pc:grpChg chg="add mod">
          <ac:chgData name="Dns Viva" userId="c8d33a2deed9a9fd" providerId="LiveId" clId="{C9DBB1A0-E523-45AD-AF0C-43C7AF914BF7}" dt="2023-11-23T18:19:47.370" v="931" actId="14100"/>
          <ac:grpSpMkLst>
            <pc:docMk/>
            <pc:sldMk cId="119974964" sldId="258"/>
            <ac:grpSpMk id="14" creationId="{56AEA775-F2E3-6D18-8AB6-559740E7E935}"/>
          </ac:grpSpMkLst>
        </pc:grpChg>
        <pc:grpChg chg="del">
          <ac:chgData name="Dns Viva" userId="c8d33a2deed9a9fd" providerId="LiveId" clId="{C9DBB1A0-E523-45AD-AF0C-43C7AF914BF7}" dt="2023-11-23T17:35:45.135" v="635" actId="165"/>
          <ac:grpSpMkLst>
            <pc:docMk/>
            <pc:sldMk cId="119974964" sldId="258"/>
            <ac:grpSpMk id="43" creationId="{F4EEDD72-4770-E98C-8969-528C5448E90D}"/>
          </ac:grpSpMkLst>
        </pc:grpChg>
        <pc:grpChg chg="del">
          <ac:chgData name="Dns Viva" userId="c8d33a2deed9a9fd" providerId="LiveId" clId="{C9DBB1A0-E523-45AD-AF0C-43C7AF914BF7}" dt="2023-11-23T17:35:56.855" v="639" actId="165"/>
          <ac:grpSpMkLst>
            <pc:docMk/>
            <pc:sldMk cId="119974964" sldId="258"/>
            <ac:grpSpMk id="44" creationId="{61F45953-4A55-9B75-500A-E981EFBD2840}"/>
          </ac:grpSpMkLst>
        </pc:grpChg>
        <pc:grpChg chg="del">
          <ac:chgData name="Dns Viva" userId="c8d33a2deed9a9fd" providerId="LiveId" clId="{C9DBB1A0-E523-45AD-AF0C-43C7AF914BF7}" dt="2023-11-23T17:36:49.445" v="645" actId="165"/>
          <ac:grpSpMkLst>
            <pc:docMk/>
            <pc:sldMk cId="119974964" sldId="258"/>
            <ac:grpSpMk id="45" creationId="{D125E764-1CB0-18B4-A402-B6E2259083FD}"/>
          </ac:grpSpMkLst>
        </pc:grpChg>
        <pc:grpChg chg="del">
          <ac:chgData name="Dns Viva" userId="c8d33a2deed9a9fd" providerId="LiveId" clId="{C9DBB1A0-E523-45AD-AF0C-43C7AF914BF7}" dt="2023-11-23T17:36:07.134" v="643" actId="165"/>
          <ac:grpSpMkLst>
            <pc:docMk/>
            <pc:sldMk cId="119974964" sldId="258"/>
            <ac:grpSpMk id="46" creationId="{668319FA-7FDF-BF66-DAF0-B731C775B8B3}"/>
          </ac:grpSpMkLst>
        </pc:grpChg>
        <pc:picChg chg="add mod">
          <ac:chgData name="Dns Viva" userId="c8d33a2deed9a9fd" providerId="LiveId" clId="{C9DBB1A0-E523-45AD-AF0C-43C7AF914BF7}" dt="2023-11-23T17:38:19.854" v="666" actId="164"/>
          <ac:picMkLst>
            <pc:docMk/>
            <pc:sldMk cId="119974964" sldId="258"/>
            <ac:picMk id="3" creationId="{A680CEA4-D6B4-3349-C983-62063E6658CE}"/>
          </ac:picMkLst>
        </pc:picChg>
        <pc:picChg chg="add mod">
          <ac:chgData name="Dns Viva" userId="c8d33a2deed9a9fd" providerId="LiveId" clId="{C9DBB1A0-E523-45AD-AF0C-43C7AF914BF7}" dt="2023-11-23T17:38:30.132" v="668" actId="164"/>
          <ac:picMkLst>
            <pc:docMk/>
            <pc:sldMk cId="119974964" sldId="258"/>
            <ac:picMk id="6" creationId="{38DA699C-9CD6-B0E2-EAA9-ED6B8B7C668C}"/>
          </ac:picMkLst>
        </pc:picChg>
        <pc:picChg chg="add mod">
          <ac:chgData name="Dns Viva" userId="c8d33a2deed9a9fd" providerId="LiveId" clId="{C9DBB1A0-E523-45AD-AF0C-43C7AF914BF7}" dt="2023-11-23T17:38:24.548" v="667" actId="164"/>
          <ac:picMkLst>
            <pc:docMk/>
            <pc:sldMk cId="119974964" sldId="258"/>
            <ac:picMk id="8" creationId="{0AD4E9F2-F28B-20B7-F1BE-EB09EF4A2F6D}"/>
          </ac:picMkLst>
        </pc:picChg>
        <pc:picChg chg="add mod">
          <ac:chgData name="Dns Viva" userId="c8d33a2deed9a9fd" providerId="LiveId" clId="{C9DBB1A0-E523-45AD-AF0C-43C7AF914BF7}" dt="2023-11-23T17:38:34.852" v="669" actId="164"/>
          <ac:picMkLst>
            <pc:docMk/>
            <pc:sldMk cId="119974964" sldId="258"/>
            <ac:picMk id="10" creationId="{BA77906C-7753-B9FF-A3BF-0859FA1ABE29}"/>
          </ac:picMkLst>
        </pc:picChg>
        <pc:picChg chg="add mod">
          <ac:chgData name="Dns Viva" userId="c8d33a2deed9a9fd" providerId="LiveId" clId="{C9DBB1A0-E523-45AD-AF0C-43C7AF914BF7}" dt="2023-11-23T18:22:54.665" v="947"/>
          <ac:picMkLst>
            <pc:docMk/>
            <pc:sldMk cId="119974964" sldId="258"/>
            <ac:picMk id="15" creationId="{2E0FDE9E-C62C-7368-BA0A-8331B666FBAC}"/>
          </ac:picMkLst>
        </pc:picChg>
        <pc:picChg chg="add del mod topLvl">
          <ac:chgData name="Dns Viva" userId="c8d33a2deed9a9fd" providerId="LiveId" clId="{C9DBB1A0-E523-45AD-AF0C-43C7AF914BF7}" dt="2023-11-23T17:38:19.854" v="666" actId="164"/>
          <ac:picMkLst>
            <pc:docMk/>
            <pc:sldMk cId="119974964" sldId="258"/>
            <ac:picMk id="27" creationId="{8ACCDA8E-85A9-949E-2AB5-4A4E9D0E0FA4}"/>
          </ac:picMkLst>
        </pc:picChg>
        <pc:picChg chg="mod topLvl">
          <ac:chgData name="Dns Viva" userId="c8d33a2deed9a9fd" providerId="LiveId" clId="{C9DBB1A0-E523-45AD-AF0C-43C7AF914BF7}" dt="2023-11-23T17:38:30.132" v="668" actId="164"/>
          <ac:picMkLst>
            <pc:docMk/>
            <pc:sldMk cId="119974964" sldId="258"/>
            <ac:picMk id="28" creationId="{BCDA8BAA-9AB8-89FB-8F47-867C451CD7B3}"/>
          </ac:picMkLst>
        </pc:picChg>
        <pc:picChg chg="mod topLvl">
          <ac:chgData name="Dns Viva" userId="c8d33a2deed9a9fd" providerId="LiveId" clId="{C9DBB1A0-E523-45AD-AF0C-43C7AF914BF7}" dt="2023-11-23T17:38:34.852" v="669" actId="164"/>
          <ac:picMkLst>
            <pc:docMk/>
            <pc:sldMk cId="119974964" sldId="258"/>
            <ac:picMk id="29" creationId="{F110A5C4-803D-AF06-CEF2-2FBFC294F628}"/>
          </ac:picMkLst>
        </pc:picChg>
        <pc:picChg chg="add del mod topLvl">
          <ac:chgData name="Dns Viva" userId="c8d33a2deed9a9fd" providerId="LiveId" clId="{C9DBB1A0-E523-45AD-AF0C-43C7AF914BF7}" dt="2023-11-23T17:38:24.548" v="667" actId="164"/>
          <ac:picMkLst>
            <pc:docMk/>
            <pc:sldMk cId="119974964" sldId="258"/>
            <ac:picMk id="30" creationId="{69A1D993-EFDD-98B5-7685-DD3B01C8DE15}"/>
          </ac:picMkLst>
        </pc:picChg>
        <pc:picChg chg="add del mod topLvl">
          <ac:chgData name="Dns Viva" userId="c8d33a2deed9a9fd" providerId="LiveId" clId="{C9DBB1A0-E523-45AD-AF0C-43C7AF914BF7}" dt="2023-11-23T17:35:53.180" v="638" actId="478"/>
          <ac:picMkLst>
            <pc:docMk/>
            <pc:sldMk cId="119974964" sldId="258"/>
            <ac:picMk id="32" creationId="{9316646D-98F9-1C3F-B98B-7C3F5D03917A}"/>
          </ac:picMkLst>
        </pc:picChg>
        <pc:picChg chg="del mod topLvl">
          <ac:chgData name="Dns Viva" userId="c8d33a2deed9a9fd" providerId="LiveId" clId="{C9DBB1A0-E523-45AD-AF0C-43C7AF914BF7}" dt="2023-11-23T17:36:52.133" v="646" actId="478"/>
          <ac:picMkLst>
            <pc:docMk/>
            <pc:sldMk cId="119974964" sldId="258"/>
            <ac:picMk id="34" creationId="{55C93C97-3735-782B-2608-49865911208A}"/>
          </ac:picMkLst>
        </pc:picChg>
        <pc:picChg chg="add del mod topLvl">
          <ac:chgData name="Dns Viva" userId="c8d33a2deed9a9fd" providerId="LiveId" clId="{C9DBB1A0-E523-45AD-AF0C-43C7AF914BF7}" dt="2023-11-23T17:36:02.178" v="642" actId="478"/>
          <ac:picMkLst>
            <pc:docMk/>
            <pc:sldMk cId="119974964" sldId="258"/>
            <ac:picMk id="38" creationId="{F87D982D-714D-DC9A-C2BC-A1F76F89FCA9}"/>
          </ac:picMkLst>
        </pc:picChg>
        <pc:picChg chg="del mod topLvl">
          <ac:chgData name="Dns Viva" userId="c8d33a2deed9a9fd" providerId="LiveId" clId="{C9DBB1A0-E523-45AD-AF0C-43C7AF914BF7}" dt="2023-11-23T17:36:09.051" v="644" actId="478"/>
          <ac:picMkLst>
            <pc:docMk/>
            <pc:sldMk cId="119974964" sldId="258"/>
            <ac:picMk id="42" creationId="{0C2BD2B5-A923-F3DF-F9B4-1166C7A90A66}"/>
          </ac:picMkLst>
        </pc:picChg>
      </pc:sldChg>
      <pc:sldChg chg="add del">
        <pc:chgData name="Dns Viva" userId="c8d33a2deed9a9fd" providerId="LiveId" clId="{C9DBB1A0-E523-45AD-AF0C-43C7AF914BF7}" dt="2023-11-23T16:55:07.647" v="233" actId="47"/>
        <pc:sldMkLst>
          <pc:docMk/>
          <pc:sldMk cId="3316824974" sldId="258"/>
        </pc:sldMkLst>
      </pc:sldChg>
      <pc:sldChg chg="addSp delSp modSp add mod modTransition modAnim">
        <pc:chgData name="Dns Viva" userId="c8d33a2deed9a9fd" providerId="LiveId" clId="{C9DBB1A0-E523-45AD-AF0C-43C7AF914BF7}" dt="2023-11-25T07:05:56.800" v="2115"/>
        <pc:sldMkLst>
          <pc:docMk/>
          <pc:sldMk cId="873751320" sldId="259"/>
        </pc:sldMkLst>
        <pc:spChg chg="mod modVis">
          <ac:chgData name="Dns Viva" userId="c8d33a2deed9a9fd" providerId="LiveId" clId="{C9DBB1A0-E523-45AD-AF0C-43C7AF914BF7}" dt="2023-11-23T18:03:29.115" v="836" actId="14100"/>
          <ac:spMkLst>
            <pc:docMk/>
            <pc:sldMk cId="873751320" sldId="259"/>
            <ac:spMk id="4" creationId="{19C8A820-3282-4936-A374-EDAEF43F1D75}"/>
          </ac:spMkLst>
        </pc:spChg>
        <pc:grpChg chg="del">
          <ac:chgData name="Dns Viva" userId="c8d33a2deed9a9fd" providerId="LiveId" clId="{C9DBB1A0-E523-45AD-AF0C-43C7AF914BF7}" dt="2023-11-23T17:46:07.831" v="759" actId="165"/>
          <ac:grpSpMkLst>
            <pc:docMk/>
            <pc:sldMk cId="873751320" sldId="259"/>
            <ac:grpSpMk id="11" creationId="{ACDCEC27-6CEA-99AC-6BD9-D9CCD8802EC4}"/>
          </ac:grpSpMkLst>
        </pc:grpChg>
        <pc:grpChg chg="del">
          <ac:chgData name="Dns Viva" userId="c8d33a2deed9a9fd" providerId="LiveId" clId="{C9DBB1A0-E523-45AD-AF0C-43C7AF914BF7}" dt="2023-11-23T17:46:15.958" v="761" actId="165"/>
          <ac:grpSpMkLst>
            <pc:docMk/>
            <pc:sldMk cId="873751320" sldId="259"/>
            <ac:grpSpMk id="12" creationId="{95088979-EA42-5D43-E09D-D6C65C386432}"/>
          </ac:grpSpMkLst>
        </pc:grpChg>
        <pc:grpChg chg="del">
          <ac:chgData name="Dns Viva" userId="c8d33a2deed9a9fd" providerId="LiveId" clId="{C9DBB1A0-E523-45AD-AF0C-43C7AF914BF7}" dt="2023-11-23T17:46:30.103" v="765" actId="165"/>
          <ac:grpSpMkLst>
            <pc:docMk/>
            <pc:sldMk cId="873751320" sldId="259"/>
            <ac:grpSpMk id="13" creationId="{94214EB8-E65C-2811-F8F6-3F0BDDB0D93E}"/>
          </ac:grpSpMkLst>
        </pc:grpChg>
        <pc:grpChg chg="del">
          <ac:chgData name="Dns Viva" userId="c8d33a2deed9a9fd" providerId="LiveId" clId="{C9DBB1A0-E523-45AD-AF0C-43C7AF914BF7}" dt="2023-11-23T17:46:24.454" v="763" actId="165"/>
          <ac:grpSpMkLst>
            <pc:docMk/>
            <pc:sldMk cId="873751320" sldId="259"/>
            <ac:grpSpMk id="14" creationId="{56AEA775-F2E3-6D18-8AB6-559740E7E935}"/>
          </ac:grpSpMkLst>
        </pc:grpChg>
        <pc:grpChg chg="add mod">
          <ac:chgData name="Dns Viva" userId="c8d33a2deed9a9fd" providerId="LiveId" clId="{C9DBB1A0-E523-45AD-AF0C-43C7AF914BF7}" dt="2023-11-23T17:59:08.704" v="813" actId="962"/>
          <ac:grpSpMkLst>
            <pc:docMk/>
            <pc:sldMk cId="873751320" sldId="259"/>
            <ac:grpSpMk id="23" creationId="{EEF9D38F-47E9-5625-09EE-FFEF99FDB387}"/>
          </ac:grpSpMkLst>
        </pc:grpChg>
        <pc:grpChg chg="add mod">
          <ac:chgData name="Dns Viva" userId="c8d33a2deed9a9fd" providerId="LiveId" clId="{C9DBB1A0-E523-45AD-AF0C-43C7AF914BF7}" dt="2023-11-23T17:59:19.295" v="815" actId="962"/>
          <ac:grpSpMkLst>
            <pc:docMk/>
            <pc:sldMk cId="873751320" sldId="259"/>
            <ac:grpSpMk id="24" creationId="{B3B7A43E-8C8D-4359-3E45-6E2958B2D22A}"/>
          </ac:grpSpMkLst>
        </pc:grpChg>
        <pc:grpChg chg="add mod">
          <ac:chgData name="Dns Viva" userId="c8d33a2deed9a9fd" providerId="LiveId" clId="{C9DBB1A0-E523-45AD-AF0C-43C7AF914BF7}" dt="2023-11-23T17:59:15.870" v="814" actId="962"/>
          <ac:grpSpMkLst>
            <pc:docMk/>
            <pc:sldMk cId="873751320" sldId="259"/>
            <ac:grpSpMk id="25" creationId="{E728FED1-E358-0DCA-7E78-CEE3BDE094EB}"/>
          </ac:grpSpMkLst>
        </pc:grpChg>
        <pc:grpChg chg="add mod ord">
          <ac:chgData name="Dns Viva" userId="c8d33a2deed9a9fd" providerId="LiveId" clId="{C9DBB1A0-E523-45AD-AF0C-43C7AF914BF7}" dt="2023-11-23T19:19:39.305" v="2107" actId="166"/>
          <ac:grpSpMkLst>
            <pc:docMk/>
            <pc:sldMk cId="873751320" sldId="259"/>
            <ac:grpSpMk id="26" creationId="{4DE2E8D0-32BA-0AB4-25AC-A6CE048D5A68}"/>
          </ac:grpSpMkLst>
        </pc:grpChg>
        <pc:picChg chg="del mod topLvl">
          <ac:chgData name="Dns Viva" userId="c8d33a2deed9a9fd" providerId="LiveId" clId="{C9DBB1A0-E523-45AD-AF0C-43C7AF914BF7}" dt="2023-11-23T17:46:11.442" v="760" actId="478"/>
          <ac:picMkLst>
            <pc:docMk/>
            <pc:sldMk cId="873751320" sldId="259"/>
            <ac:picMk id="3" creationId="{A680CEA4-D6B4-3349-C983-62063E6658CE}"/>
          </ac:picMkLst>
        </pc:picChg>
        <pc:picChg chg="add mod">
          <ac:chgData name="Dns Viva" userId="c8d33a2deed9a9fd" providerId="LiveId" clId="{C9DBB1A0-E523-45AD-AF0C-43C7AF914BF7}" dt="2023-11-23T17:58:44.523" v="809" actId="164"/>
          <ac:picMkLst>
            <pc:docMk/>
            <pc:sldMk cId="873751320" sldId="259"/>
            <ac:picMk id="5" creationId="{ED35F2C4-8162-58C1-7117-C9B686FCDEE8}"/>
          </ac:picMkLst>
        </pc:picChg>
        <pc:picChg chg="del mod topLvl">
          <ac:chgData name="Dns Viva" userId="c8d33a2deed9a9fd" providerId="LiveId" clId="{C9DBB1A0-E523-45AD-AF0C-43C7AF914BF7}" dt="2023-11-23T17:46:32.338" v="766" actId="478"/>
          <ac:picMkLst>
            <pc:docMk/>
            <pc:sldMk cId="873751320" sldId="259"/>
            <ac:picMk id="6" creationId="{38DA699C-9CD6-B0E2-EAA9-ED6B8B7C668C}"/>
          </ac:picMkLst>
        </pc:picChg>
        <pc:picChg chg="del mod topLvl">
          <ac:chgData name="Dns Viva" userId="c8d33a2deed9a9fd" providerId="LiveId" clId="{C9DBB1A0-E523-45AD-AF0C-43C7AF914BF7}" dt="2023-11-23T17:46:19.060" v="762" actId="478"/>
          <ac:picMkLst>
            <pc:docMk/>
            <pc:sldMk cId="873751320" sldId="259"/>
            <ac:picMk id="8" creationId="{0AD4E9F2-F28B-20B7-F1BE-EB09EF4A2F6D}"/>
          </ac:picMkLst>
        </pc:picChg>
        <pc:picChg chg="add mod">
          <ac:chgData name="Dns Viva" userId="c8d33a2deed9a9fd" providerId="LiveId" clId="{C9DBB1A0-E523-45AD-AF0C-43C7AF914BF7}" dt="2023-11-23T17:58:49.370" v="810" actId="164"/>
          <ac:picMkLst>
            <pc:docMk/>
            <pc:sldMk cId="873751320" sldId="259"/>
            <ac:picMk id="9" creationId="{EBCD7BAE-0400-4BE8-7425-41E18BB253FE}"/>
          </ac:picMkLst>
        </pc:picChg>
        <pc:picChg chg="del mod topLvl">
          <ac:chgData name="Dns Viva" userId="c8d33a2deed9a9fd" providerId="LiveId" clId="{C9DBB1A0-E523-45AD-AF0C-43C7AF914BF7}" dt="2023-11-23T17:46:26.876" v="764" actId="478"/>
          <ac:picMkLst>
            <pc:docMk/>
            <pc:sldMk cId="873751320" sldId="259"/>
            <ac:picMk id="10" creationId="{BA77906C-7753-B9FF-A3BF-0859FA1ABE29}"/>
          </ac:picMkLst>
        </pc:picChg>
        <pc:picChg chg="add del mod">
          <ac:chgData name="Dns Viva" userId="c8d33a2deed9a9fd" providerId="LiveId" clId="{C9DBB1A0-E523-45AD-AF0C-43C7AF914BF7}" dt="2023-11-23T17:53:17.706" v="794" actId="478"/>
          <ac:picMkLst>
            <pc:docMk/>
            <pc:sldMk cId="873751320" sldId="259"/>
            <ac:picMk id="16" creationId="{1807CDD3-6C2E-78AA-CBB8-09734B15CDBC}"/>
          </ac:picMkLst>
        </pc:picChg>
        <pc:picChg chg="add mod">
          <ac:chgData name="Dns Viva" userId="c8d33a2deed9a9fd" providerId="LiveId" clId="{C9DBB1A0-E523-45AD-AF0C-43C7AF914BF7}" dt="2023-11-23T17:58:57.979" v="811" actId="164"/>
          <ac:picMkLst>
            <pc:docMk/>
            <pc:sldMk cId="873751320" sldId="259"/>
            <ac:picMk id="18" creationId="{C5DF4A2B-0E3B-2112-D2FE-72FFF2DA0881}"/>
          </ac:picMkLst>
        </pc:picChg>
        <pc:picChg chg="add del mod">
          <ac:chgData name="Dns Viva" userId="c8d33a2deed9a9fd" providerId="LiveId" clId="{C9DBB1A0-E523-45AD-AF0C-43C7AF914BF7}" dt="2023-11-23T17:55:14.338" v="803" actId="478"/>
          <ac:picMkLst>
            <pc:docMk/>
            <pc:sldMk cId="873751320" sldId="259"/>
            <ac:picMk id="20" creationId="{EF80EB29-2EC4-4EE7-21DC-4A9250631752}"/>
          </ac:picMkLst>
        </pc:picChg>
        <pc:picChg chg="add mod">
          <ac:chgData name="Dns Viva" userId="c8d33a2deed9a9fd" providerId="LiveId" clId="{C9DBB1A0-E523-45AD-AF0C-43C7AF914BF7}" dt="2023-11-23T17:59:02.372" v="812" actId="164"/>
          <ac:picMkLst>
            <pc:docMk/>
            <pc:sldMk cId="873751320" sldId="259"/>
            <ac:picMk id="22" creationId="{4C47C5D9-3BAF-3C83-154A-FEF269811233}"/>
          </ac:picMkLst>
        </pc:picChg>
        <pc:picChg chg="mod topLvl">
          <ac:chgData name="Dns Viva" userId="c8d33a2deed9a9fd" providerId="LiveId" clId="{C9DBB1A0-E523-45AD-AF0C-43C7AF914BF7}" dt="2023-11-23T17:58:44.523" v="809" actId="164"/>
          <ac:picMkLst>
            <pc:docMk/>
            <pc:sldMk cId="873751320" sldId="259"/>
            <ac:picMk id="27" creationId="{8ACCDA8E-85A9-949E-2AB5-4A4E9D0E0FA4}"/>
          </ac:picMkLst>
        </pc:picChg>
        <pc:picChg chg="mod topLvl">
          <ac:chgData name="Dns Viva" userId="c8d33a2deed9a9fd" providerId="LiveId" clId="{C9DBB1A0-E523-45AD-AF0C-43C7AF914BF7}" dt="2023-11-23T17:58:57.979" v="811" actId="164"/>
          <ac:picMkLst>
            <pc:docMk/>
            <pc:sldMk cId="873751320" sldId="259"/>
            <ac:picMk id="28" creationId="{BCDA8BAA-9AB8-89FB-8F47-867C451CD7B3}"/>
          </ac:picMkLst>
        </pc:picChg>
        <pc:picChg chg="mod topLvl">
          <ac:chgData name="Dns Viva" userId="c8d33a2deed9a9fd" providerId="LiveId" clId="{C9DBB1A0-E523-45AD-AF0C-43C7AF914BF7}" dt="2023-11-23T17:59:02.372" v="812" actId="164"/>
          <ac:picMkLst>
            <pc:docMk/>
            <pc:sldMk cId="873751320" sldId="259"/>
            <ac:picMk id="29" creationId="{F110A5C4-803D-AF06-CEF2-2FBFC294F628}"/>
          </ac:picMkLst>
        </pc:picChg>
        <pc:picChg chg="mod topLvl">
          <ac:chgData name="Dns Viva" userId="c8d33a2deed9a9fd" providerId="LiveId" clId="{C9DBB1A0-E523-45AD-AF0C-43C7AF914BF7}" dt="2023-11-23T17:58:49.370" v="810" actId="164"/>
          <ac:picMkLst>
            <pc:docMk/>
            <pc:sldMk cId="873751320" sldId="259"/>
            <ac:picMk id="30" creationId="{69A1D993-EFDD-98B5-7685-DD3B01C8DE15}"/>
          </ac:picMkLst>
        </pc:picChg>
        <pc:picChg chg="mod">
          <ac:chgData name="Dns Viva" userId="c8d33a2deed9a9fd" providerId="LiveId" clId="{C9DBB1A0-E523-45AD-AF0C-43C7AF914BF7}" dt="2023-11-23T18:21:09.082" v="941" actId="1076"/>
          <ac:picMkLst>
            <pc:docMk/>
            <pc:sldMk cId="873751320" sldId="259"/>
            <ac:picMk id="31" creationId="{72FA6BF8-ECF5-1C99-2656-1E26C2F894DF}"/>
          </ac:picMkLst>
        </pc:picChg>
        <pc:picChg chg="add mod">
          <ac:chgData name="Dns Viva" userId="c8d33a2deed9a9fd" providerId="LiveId" clId="{C9DBB1A0-E523-45AD-AF0C-43C7AF914BF7}" dt="2023-11-23T18:21:42.482" v="944" actId="1076"/>
          <ac:picMkLst>
            <pc:docMk/>
            <pc:sldMk cId="873751320" sldId="259"/>
            <ac:picMk id="32" creationId="{4A814B9D-39AE-2BA0-F819-54D3E2E33CBB}"/>
          </ac:picMkLst>
        </pc:picChg>
      </pc:sldChg>
      <pc:sldChg chg="addSp delSp modSp add mod modTransition addAnim delAnim modAnim">
        <pc:chgData name="Dns Viva" userId="c8d33a2deed9a9fd" providerId="LiveId" clId="{C9DBB1A0-E523-45AD-AF0C-43C7AF914BF7}" dt="2023-11-25T07:05:56.800" v="2115"/>
        <pc:sldMkLst>
          <pc:docMk/>
          <pc:sldMk cId="3080139620" sldId="260"/>
        </pc:sldMkLst>
        <pc:spChg chg="del">
          <ac:chgData name="Dns Viva" userId="c8d33a2deed9a9fd" providerId="LiveId" clId="{C9DBB1A0-E523-45AD-AF0C-43C7AF914BF7}" dt="2023-11-23T18:19:50.731" v="932" actId="478"/>
          <ac:spMkLst>
            <pc:docMk/>
            <pc:sldMk cId="3080139620" sldId="260"/>
            <ac:spMk id="4" creationId="{19C8A820-3282-4936-A374-EDAEF43F1D75}"/>
          </ac:spMkLst>
        </pc:spChg>
        <pc:grpChg chg="add del mod">
          <ac:chgData name="Dns Viva" userId="c8d33a2deed9a9fd" providerId="LiveId" clId="{C9DBB1A0-E523-45AD-AF0C-43C7AF914BF7}" dt="2023-11-23T18:19:54.426" v="934" actId="14100"/>
          <ac:grpSpMkLst>
            <pc:docMk/>
            <pc:sldMk cId="3080139620" sldId="260"/>
            <ac:grpSpMk id="11" creationId="{ACDCEC27-6CEA-99AC-6BD9-D9CCD8802EC4}"/>
          </ac:grpSpMkLst>
        </pc:grpChg>
        <pc:grpChg chg="mod">
          <ac:chgData name="Dns Viva" userId="c8d33a2deed9a9fd" providerId="LiveId" clId="{C9DBB1A0-E523-45AD-AF0C-43C7AF914BF7}" dt="2023-11-23T18:20:02.194" v="938" actId="14100"/>
          <ac:grpSpMkLst>
            <pc:docMk/>
            <pc:sldMk cId="3080139620" sldId="260"/>
            <ac:grpSpMk id="12" creationId="{95088979-EA42-5D43-E09D-D6C65C386432}"/>
          </ac:grpSpMkLst>
        </pc:grpChg>
        <pc:grpChg chg="mod">
          <ac:chgData name="Dns Viva" userId="c8d33a2deed9a9fd" providerId="LiveId" clId="{C9DBB1A0-E523-45AD-AF0C-43C7AF914BF7}" dt="2023-11-23T18:19:58.026" v="936" actId="14100"/>
          <ac:grpSpMkLst>
            <pc:docMk/>
            <pc:sldMk cId="3080139620" sldId="260"/>
            <ac:grpSpMk id="13" creationId="{94214EB8-E65C-2811-F8F6-3F0BDDB0D93E}"/>
          </ac:grpSpMkLst>
        </pc:grpChg>
        <pc:grpChg chg="mod">
          <ac:chgData name="Dns Viva" userId="c8d33a2deed9a9fd" providerId="LiveId" clId="{C9DBB1A0-E523-45AD-AF0C-43C7AF914BF7}" dt="2023-11-23T18:20:05.225" v="940" actId="14100"/>
          <ac:grpSpMkLst>
            <pc:docMk/>
            <pc:sldMk cId="3080139620" sldId="260"/>
            <ac:grpSpMk id="14" creationId="{56AEA775-F2E3-6D18-8AB6-559740E7E935}"/>
          </ac:grpSpMkLst>
        </pc:grpChg>
        <pc:picChg chg="add mod">
          <ac:chgData name="Dns Viva" userId="c8d33a2deed9a9fd" providerId="LiveId" clId="{C9DBB1A0-E523-45AD-AF0C-43C7AF914BF7}" dt="2023-11-23T18:23:09.010" v="948"/>
          <ac:picMkLst>
            <pc:docMk/>
            <pc:sldMk cId="3080139620" sldId="260"/>
            <ac:picMk id="2" creationId="{0554D415-04BC-A0B6-9BD9-EC1D95034512}"/>
          </ac:picMkLst>
        </pc:picChg>
        <pc:picChg chg="mod">
          <ac:chgData name="Dns Viva" userId="c8d33a2deed9a9fd" providerId="LiveId" clId="{C9DBB1A0-E523-45AD-AF0C-43C7AF914BF7}" dt="2023-11-23T19:13:03.782" v="2091" actId="14100"/>
          <ac:picMkLst>
            <pc:docMk/>
            <pc:sldMk cId="3080139620" sldId="260"/>
            <ac:picMk id="3" creationId="{A680CEA4-D6B4-3349-C983-62063E6658CE}"/>
          </ac:picMkLst>
        </pc:picChg>
        <pc:picChg chg="mod">
          <ac:chgData name="Dns Viva" userId="c8d33a2deed9a9fd" providerId="LiveId" clId="{C9DBB1A0-E523-45AD-AF0C-43C7AF914BF7}" dt="2023-11-23T17:49:08.570" v="777" actId="1076"/>
          <ac:picMkLst>
            <pc:docMk/>
            <pc:sldMk cId="3080139620" sldId="260"/>
            <ac:picMk id="6" creationId="{38DA699C-9CD6-B0E2-EAA9-ED6B8B7C668C}"/>
          </ac:picMkLst>
        </pc:picChg>
        <pc:picChg chg="mod">
          <ac:chgData name="Dns Viva" userId="c8d33a2deed9a9fd" providerId="LiveId" clId="{C9DBB1A0-E523-45AD-AF0C-43C7AF914BF7}" dt="2023-11-23T19:13:10.458" v="2093" actId="1076"/>
          <ac:picMkLst>
            <pc:docMk/>
            <pc:sldMk cId="3080139620" sldId="260"/>
            <ac:picMk id="8" creationId="{0AD4E9F2-F28B-20B7-F1BE-EB09EF4A2F6D}"/>
          </ac:picMkLst>
        </pc:picChg>
        <pc:picChg chg="mod">
          <ac:chgData name="Dns Viva" userId="c8d33a2deed9a9fd" providerId="LiveId" clId="{C9DBB1A0-E523-45AD-AF0C-43C7AF914BF7}" dt="2023-11-23T17:49:22.157" v="778" actId="14826"/>
          <ac:picMkLst>
            <pc:docMk/>
            <pc:sldMk cId="3080139620" sldId="260"/>
            <ac:picMk id="10" creationId="{BA77906C-7753-B9FF-A3BF-0859FA1ABE29}"/>
          </ac:picMkLst>
        </pc:picChg>
        <pc:picChg chg="mod">
          <ac:chgData name="Dns Viva" userId="c8d33a2deed9a9fd" providerId="LiveId" clId="{C9DBB1A0-E523-45AD-AF0C-43C7AF914BF7}" dt="2023-11-23T17:48:26.856" v="770" actId="14826"/>
          <ac:picMkLst>
            <pc:docMk/>
            <pc:sldMk cId="3080139620" sldId="260"/>
            <ac:picMk id="27" creationId="{8ACCDA8E-85A9-949E-2AB5-4A4E9D0E0FA4}"/>
          </ac:picMkLst>
        </pc:picChg>
        <pc:picChg chg="mod">
          <ac:chgData name="Dns Viva" userId="c8d33a2deed9a9fd" providerId="LiveId" clId="{C9DBB1A0-E523-45AD-AF0C-43C7AF914BF7}" dt="2023-11-23T17:49:04.584" v="775" actId="14826"/>
          <ac:picMkLst>
            <pc:docMk/>
            <pc:sldMk cId="3080139620" sldId="260"/>
            <ac:picMk id="28" creationId="{BCDA8BAA-9AB8-89FB-8F47-867C451CD7B3}"/>
          </ac:picMkLst>
        </pc:picChg>
        <pc:picChg chg="mod">
          <ac:chgData name="Dns Viva" userId="c8d33a2deed9a9fd" providerId="LiveId" clId="{C9DBB1A0-E523-45AD-AF0C-43C7AF914BF7}" dt="2023-11-23T17:49:22.157" v="778" actId="14826"/>
          <ac:picMkLst>
            <pc:docMk/>
            <pc:sldMk cId="3080139620" sldId="260"/>
            <ac:picMk id="29" creationId="{F110A5C4-803D-AF06-CEF2-2FBFC294F628}"/>
          </ac:picMkLst>
        </pc:picChg>
        <pc:picChg chg="mod">
          <ac:chgData name="Dns Viva" userId="c8d33a2deed9a9fd" providerId="LiveId" clId="{C9DBB1A0-E523-45AD-AF0C-43C7AF914BF7}" dt="2023-11-23T17:48:47.559" v="772" actId="14826"/>
          <ac:picMkLst>
            <pc:docMk/>
            <pc:sldMk cId="3080139620" sldId="260"/>
            <ac:picMk id="30" creationId="{69A1D993-EFDD-98B5-7685-DD3B01C8DE15}"/>
          </ac:picMkLst>
        </pc:picChg>
      </pc:sldChg>
      <pc:sldChg chg="addSp modSp add mod modTransition modAnim">
        <pc:chgData name="Dns Viva" userId="c8d33a2deed9a9fd" providerId="LiveId" clId="{C9DBB1A0-E523-45AD-AF0C-43C7AF914BF7}" dt="2023-11-25T07:05:56.800" v="2115"/>
        <pc:sldMkLst>
          <pc:docMk/>
          <pc:sldMk cId="118755205" sldId="261"/>
        </pc:sldMkLst>
        <pc:spChg chg="mod">
          <ac:chgData name="Dns Viva" userId="c8d33a2deed9a9fd" providerId="LiveId" clId="{C9DBB1A0-E523-45AD-AF0C-43C7AF914BF7}" dt="2023-11-23T18:23:57.439" v="950" actId="20577"/>
          <ac:spMkLst>
            <pc:docMk/>
            <pc:sldMk cId="118755205" sldId="261"/>
            <ac:spMk id="4" creationId="{19C8A820-3282-4936-A374-EDAEF43F1D75}"/>
          </ac:spMkLst>
        </pc:spChg>
        <pc:grpChg chg="mod">
          <ac:chgData name="Dns Viva" userId="c8d33a2deed9a9fd" providerId="LiveId" clId="{C9DBB1A0-E523-45AD-AF0C-43C7AF914BF7}" dt="2023-11-23T18:04:33.819" v="897" actId="14826"/>
          <ac:grpSpMkLst>
            <pc:docMk/>
            <pc:sldMk cId="118755205" sldId="261"/>
            <ac:grpSpMk id="23" creationId="{EEF9D38F-47E9-5625-09EE-FFEF99FDB387}"/>
          </ac:grpSpMkLst>
        </pc:grpChg>
        <pc:grpChg chg="mod">
          <ac:chgData name="Dns Viva" userId="c8d33a2deed9a9fd" providerId="LiveId" clId="{C9DBB1A0-E523-45AD-AF0C-43C7AF914BF7}" dt="2023-11-23T18:05:09.198" v="901" actId="14826"/>
          <ac:grpSpMkLst>
            <pc:docMk/>
            <pc:sldMk cId="118755205" sldId="261"/>
            <ac:grpSpMk id="24" creationId="{B3B7A43E-8C8D-4359-3E45-6E2958B2D22A}"/>
          </ac:grpSpMkLst>
        </pc:grpChg>
        <pc:grpChg chg="mod ord">
          <ac:chgData name="Dns Viva" userId="c8d33a2deed9a9fd" providerId="LiveId" clId="{C9DBB1A0-E523-45AD-AF0C-43C7AF914BF7}" dt="2023-11-23T19:19:31.747" v="2105" actId="166"/>
          <ac:grpSpMkLst>
            <pc:docMk/>
            <pc:sldMk cId="118755205" sldId="261"/>
            <ac:grpSpMk id="25" creationId="{E728FED1-E358-0DCA-7E78-CEE3BDE094EB}"/>
          </ac:grpSpMkLst>
        </pc:grpChg>
        <pc:grpChg chg="mod">
          <ac:chgData name="Dns Viva" userId="c8d33a2deed9a9fd" providerId="LiveId" clId="{C9DBB1A0-E523-45AD-AF0C-43C7AF914BF7}" dt="2023-11-23T18:05:24.774" v="902" actId="14826"/>
          <ac:grpSpMkLst>
            <pc:docMk/>
            <pc:sldMk cId="118755205" sldId="261"/>
            <ac:grpSpMk id="26" creationId="{4DE2E8D0-32BA-0AB4-25AC-A6CE048D5A68}"/>
          </ac:grpSpMkLst>
        </pc:grpChg>
        <pc:picChg chg="mod">
          <ac:chgData name="Dns Viva" userId="c8d33a2deed9a9fd" providerId="LiveId" clId="{C9DBB1A0-E523-45AD-AF0C-43C7AF914BF7}" dt="2023-11-23T18:24:35.642" v="951" actId="1076"/>
          <ac:picMkLst>
            <pc:docMk/>
            <pc:sldMk cId="118755205" sldId="261"/>
            <ac:picMk id="2" creationId="{A5C24446-98C4-B15E-4745-7DB5F60B0652}"/>
          </ac:picMkLst>
        </pc:picChg>
        <pc:picChg chg="add mod">
          <ac:chgData name="Dns Viva" userId="c8d33a2deed9a9fd" providerId="LiveId" clId="{C9DBB1A0-E523-45AD-AF0C-43C7AF914BF7}" dt="2023-11-23T18:24:57.073" v="953"/>
          <ac:picMkLst>
            <pc:docMk/>
            <pc:sldMk cId="118755205" sldId="261"/>
            <ac:picMk id="3" creationId="{0C154D12-4040-49F9-0EB6-9F7DBBA4BE50}"/>
          </ac:picMkLst>
        </pc:picChg>
        <pc:picChg chg="mod">
          <ac:chgData name="Dns Viva" userId="c8d33a2deed9a9fd" providerId="LiveId" clId="{C9DBB1A0-E523-45AD-AF0C-43C7AF914BF7}" dt="2023-11-23T18:04:33.819" v="897" actId="14826"/>
          <ac:picMkLst>
            <pc:docMk/>
            <pc:sldMk cId="118755205" sldId="261"/>
            <ac:picMk id="5" creationId="{ED35F2C4-8162-58C1-7117-C9B686FCDEE8}"/>
          </ac:picMkLst>
        </pc:picChg>
        <pc:picChg chg="mod">
          <ac:chgData name="Dns Viva" userId="c8d33a2deed9a9fd" providerId="LiveId" clId="{C9DBB1A0-E523-45AD-AF0C-43C7AF914BF7}" dt="2023-11-23T18:05:09.198" v="901" actId="14826"/>
          <ac:picMkLst>
            <pc:docMk/>
            <pc:sldMk cId="118755205" sldId="261"/>
            <ac:picMk id="9" creationId="{EBCD7BAE-0400-4BE8-7425-41E18BB253FE}"/>
          </ac:picMkLst>
        </pc:picChg>
        <pc:picChg chg="mod">
          <ac:chgData name="Dns Viva" userId="c8d33a2deed9a9fd" providerId="LiveId" clId="{C9DBB1A0-E523-45AD-AF0C-43C7AF914BF7}" dt="2023-11-23T18:04:54.898" v="900" actId="1076"/>
          <ac:picMkLst>
            <pc:docMk/>
            <pc:sldMk cId="118755205" sldId="261"/>
            <ac:picMk id="18" creationId="{C5DF4A2B-0E3B-2112-D2FE-72FFF2DA0881}"/>
          </ac:picMkLst>
        </pc:picChg>
        <pc:picChg chg="mod">
          <ac:chgData name="Dns Viva" userId="c8d33a2deed9a9fd" providerId="LiveId" clId="{C9DBB1A0-E523-45AD-AF0C-43C7AF914BF7}" dt="2023-11-23T18:05:29.098" v="904" actId="1076"/>
          <ac:picMkLst>
            <pc:docMk/>
            <pc:sldMk cId="118755205" sldId="261"/>
            <ac:picMk id="22" creationId="{4C47C5D9-3BAF-3C83-154A-FEF269811233}"/>
          </ac:picMkLst>
        </pc:picChg>
        <pc:picChg chg="mod">
          <ac:chgData name="Dns Viva" userId="c8d33a2deed9a9fd" providerId="LiveId" clId="{C9DBB1A0-E523-45AD-AF0C-43C7AF914BF7}" dt="2023-11-23T18:04:33.819" v="897" actId="14826"/>
          <ac:picMkLst>
            <pc:docMk/>
            <pc:sldMk cId="118755205" sldId="261"/>
            <ac:picMk id="27" creationId="{8ACCDA8E-85A9-949E-2AB5-4A4E9D0E0FA4}"/>
          </ac:picMkLst>
        </pc:picChg>
        <pc:picChg chg="mod">
          <ac:chgData name="Dns Viva" userId="c8d33a2deed9a9fd" providerId="LiveId" clId="{C9DBB1A0-E523-45AD-AF0C-43C7AF914BF7}" dt="2023-11-23T18:04:51.244" v="898" actId="14826"/>
          <ac:picMkLst>
            <pc:docMk/>
            <pc:sldMk cId="118755205" sldId="261"/>
            <ac:picMk id="28" creationId="{BCDA8BAA-9AB8-89FB-8F47-867C451CD7B3}"/>
          </ac:picMkLst>
        </pc:picChg>
        <pc:picChg chg="mod">
          <ac:chgData name="Dns Viva" userId="c8d33a2deed9a9fd" providerId="LiveId" clId="{C9DBB1A0-E523-45AD-AF0C-43C7AF914BF7}" dt="2023-11-23T18:05:24.774" v="902" actId="14826"/>
          <ac:picMkLst>
            <pc:docMk/>
            <pc:sldMk cId="118755205" sldId="261"/>
            <ac:picMk id="29" creationId="{F110A5C4-803D-AF06-CEF2-2FBFC294F628}"/>
          </ac:picMkLst>
        </pc:picChg>
        <pc:picChg chg="mod">
          <ac:chgData name="Dns Viva" userId="c8d33a2deed9a9fd" providerId="LiveId" clId="{C9DBB1A0-E523-45AD-AF0C-43C7AF914BF7}" dt="2023-11-23T18:05:09.198" v="901" actId="14826"/>
          <ac:picMkLst>
            <pc:docMk/>
            <pc:sldMk cId="118755205" sldId="261"/>
            <ac:picMk id="30" creationId="{69A1D993-EFDD-98B5-7685-DD3B01C8DE15}"/>
          </ac:picMkLst>
        </pc:picChg>
      </pc:sldChg>
      <pc:sldChg chg="delSp modSp add mod modTransition delAnim modAnim">
        <pc:chgData name="Dns Viva" userId="c8d33a2deed9a9fd" providerId="LiveId" clId="{C9DBB1A0-E523-45AD-AF0C-43C7AF914BF7}" dt="2023-11-25T07:05:56.800" v="2115"/>
        <pc:sldMkLst>
          <pc:docMk/>
          <pc:sldMk cId="4255362762" sldId="262"/>
        </pc:sldMkLst>
        <pc:spChg chg="mod">
          <ac:chgData name="Dns Viva" userId="c8d33a2deed9a9fd" providerId="LiveId" clId="{C9DBB1A0-E523-45AD-AF0C-43C7AF914BF7}" dt="2023-11-23T18:30:20.200" v="1033" actId="1076"/>
          <ac:spMkLst>
            <pc:docMk/>
            <pc:sldMk cId="4255362762" sldId="262"/>
            <ac:spMk id="4" creationId="{19C8A820-3282-4936-A374-EDAEF43F1D75}"/>
          </ac:spMkLst>
        </pc:spChg>
        <pc:grpChg chg="mod">
          <ac:chgData name="Dns Viva" userId="c8d33a2deed9a9fd" providerId="LiveId" clId="{C9DBB1A0-E523-45AD-AF0C-43C7AF914BF7}" dt="2023-11-23T18:27:31.467" v="978" actId="14826"/>
          <ac:grpSpMkLst>
            <pc:docMk/>
            <pc:sldMk cId="4255362762" sldId="262"/>
            <ac:grpSpMk id="23" creationId="{EEF9D38F-47E9-5625-09EE-FFEF99FDB387}"/>
          </ac:grpSpMkLst>
        </pc:grpChg>
        <pc:grpChg chg="mod">
          <ac:chgData name="Dns Viva" userId="c8d33a2deed9a9fd" providerId="LiveId" clId="{C9DBB1A0-E523-45AD-AF0C-43C7AF914BF7}" dt="2023-11-23T18:27:54.001" v="983" actId="14826"/>
          <ac:grpSpMkLst>
            <pc:docMk/>
            <pc:sldMk cId="4255362762" sldId="262"/>
            <ac:grpSpMk id="24" creationId="{B3B7A43E-8C8D-4359-3E45-6E2958B2D22A}"/>
          </ac:grpSpMkLst>
        </pc:grpChg>
        <pc:grpChg chg="mod">
          <ac:chgData name="Dns Viva" userId="c8d33a2deed9a9fd" providerId="LiveId" clId="{C9DBB1A0-E523-45AD-AF0C-43C7AF914BF7}" dt="2023-11-23T18:28:04.682" v="984" actId="14826"/>
          <ac:grpSpMkLst>
            <pc:docMk/>
            <pc:sldMk cId="4255362762" sldId="262"/>
            <ac:grpSpMk id="25" creationId="{E728FED1-E358-0DCA-7E78-CEE3BDE094EB}"/>
          </ac:grpSpMkLst>
        </pc:grpChg>
        <pc:grpChg chg="mod ord">
          <ac:chgData name="Dns Viva" userId="c8d33a2deed9a9fd" providerId="LiveId" clId="{C9DBB1A0-E523-45AD-AF0C-43C7AF914BF7}" dt="2023-11-23T19:19:35.368" v="2106" actId="166"/>
          <ac:grpSpMkLst>
            <pc:docMk/>
            <pc:sldMk cId="4255362762" sldId="262"/>
            <ac:grpSpMk id="26" creationId="{4DE2E8D0-32BA-0AB4-25AC-A6CE048D5A68}"/>
          </ac:grpSpMkLst>
        </pc:grpChg>
        <pc:picChg chg="del">
          <ac:chgData name="Dns Viva" userId="c8d33a2deed9a9fd" providerId="LiveId" clId="{C9DBB1A0-E523-45AD-AF0C-43C7AF914BF7}" dt="2023-11-23T18:28:33.265" v="991" actId="478"/>
          <ac:picMkLst>
            <pc:docMk/>
            <pc:sldMk cId="4255362762" sldId="262"/>
            <ac:picMk id="2" creationId="{A5C24446-98C4-B15E-4745-7DB5F60B0652}"/>
          </ac:picMkLst>
        </pc:picChg>
        <pc:picChg chg="mod">
          <ac:chgData name="Dns Viva" userId="c8d33a2deed9a9fd" providerId="LiveId" clId="{C9DBB1A0-E523-45AD-AF0C-43C7AF914BF7}" dt="2023-11-23T18:27:40.074" v="982" actId="1076"/>
          <ac:picMkLst>
            <pc:docMk/>
            <pc:sldMk cId="4255362762" sldId="262"/>
            <ac:picMk id="5" creationId="{ED35F2C4-8162-58C1-7117-C9B686FCDEE8}"/>
          </ac:picMkLst>
        </pc:picChg>
        <pc:picChg chg="mod">
          <ac:chgData name="Dns Viva" userId="c8d33a2deed9a9fd" providerId="LiveId" clId="{C9DBB1A0-E523-45AD-AF0C-43C7AF914BF7}" dt="2023-11-23T18:28:36.176" v="992" actId="1076"/>
          <ac:picMkLst>
            <pc:docMk/>
            <pc:sldMk cId="4255362762" sldId="262"/>
            <ac:picMk id="6" creationId="{E65BF0E9-4A58-8740-41A7-308A709D4E54}"/>
          </ac:picMkLst>
        </pc:picChg>
        <pc:picChg chg="mod">
          <ac:chgData name="Dns Viva" userId="c8d33a2deed9a9fd" providerId="LiveId" clId="{C9DBB1A0-E523-45AD-AF0C-43C7AF914BF7}" dt="2023-11-23T18:27:54.001" v="983" actId="14826"/>
          <ac:picMkLst>
            <pc:docMk/>
            <pc:sldMk cId="4255362762" sldId="262"/>
            <ac:picMk id="9" creationId="{EBCD7BAE-0400-4BE8-7425-41E18BB253FE}"/>
          </ac:picMkLst>
        </pc:picChg>
        <pc:picChg chg="mod">
          <ac:chgData name="Dns Viva" userId="c8d33a2deed9a9fd" providerId="LiveId" clId="{C9DBB1A0-E523-45AD-AF0C-43C7AF914BF7}" dt="2023-11-23T18:28:08.594" v="986" actId="1076"/>
          <ac:picMkLst>
            <pc:docMk/>
            <pc:sldMk cId="4255362762" sldId="262"/>
            <ac:picMk id="18" creationId="{C5DF4A2B-0E3B-2112-D2FE-72FFF2DA0881}"/>
          </ac:picMkLst>
        </pc:picChg>
        <pc:picChg chg="mod">
          <ac:chgData name="Dns Viva" userId="c8d33a2deed9a9fd" providerId="LiveId" clId="{C9DBB1A0-E523-45AD-AF0C-43C7AF914BF7}" dt="2023-11-23T18:28:20.538" v="989" actId="1076"/>
          <ac:picMkLst>
            <pc:docMk/>
            <pc:sldMk cId="4255362762" sldId="262"/>
            <ac:picMk id="22" creationId="{4C47C5D9-3BAF-3C83-154A-FEF269811233}"/>
          </ac:picMkLst>
        </pc:picChg>
        <pc:picChg chg="mod">
          <ac:chgData name="Dns Viva" userId="c8d33a2deed9a9fd" providerId="LiveId" clId="{C9DBB1A0-E523-45AD-AF0C-43C7AF914BF7}" dt="2023-11-23T18:27:31.467" v="978" actId="14826"/>
          <ac:picMkLst>
            <pc:docMk/>
            <pc:sldMk cId="4255362762" sldId="262"/>
            <ac:picMk id="27" creationId="{8ACCDA8E-85A9-949E-2AB5-4A4E9D0E0FA4}"/>
          </ac:picMkLst>
        </pc:picChg>
        <pc:picChg chg="mod">
          <ac:chgData name="Dns Viva" userId="c8d33a2deed9a9fd" providerId="LiveId" clId="{C9DBB1A0-E523-45AD-AF0C-43C7AF914BF7}" dt="2023-11-23T18:28:04.682" v="984" actId="14826"/>
          <ac:picMkLst>
            <pc:docMk/>
            <pc:sldMk cId="4255362762" sldId="262"/>
            <ac:picMk id="28" creationId="{BCDA8BAA-9AB8-89FB-8F47-867C451CD7B3}"/>
          </ac:picMkLst>
        </pc:picChg>
        <pc:picChg chg="mod">
          <ac:chgData name="Dns Viva" userId="c8d33a2deed9a9fd" providerId="LiveId" clId="{C9DBB1A0-E523-45AD-AF0C-43C7AF914BF7}" dt="2023-11-23T18:28:17.290" v="987" actId="14826"/>
          <ac:picMkLst>
            <pc:docMk/>
            <pc:sldMk cId="4255362762" sldId="262"/>
            <ac:picMk id="29" creationId="{F110A5C4-803D-AF06-CEF2-2FBFC294F628}"/>
          </ac:picMkLst>
        </pc:picChg>
        <pc:picChg chg="mod">
          <ac:chgData name="Dns Viva" userId="c8d33a2deed9a9fd" providerId="LiveId" clId="{C9DBB1A0-E523-45AD-AF0C-43C7AF914BF7}" dt="2023-11-23T18:27:54.001" v="983" actId="14826"/>
          <ac:picMkLst>
            <pc:docMk/>
            <pc:sldMk cId="4255362762" sldId="262"/>
            <ac:picMk id="30" creationId="{69A1D993-EFDD-98B5-7685-DD3B01C8DE15}"/>
          </ac:picMkLst>
        </pc:picChg>
      </pc:sldChg>
      <pc:sldChg chg="delSp modSp add mod modTransition delAnim modAnim">
        <pc:chgData name="Dns Viva" userId="c8d33a2deed9a9fd" providerId="LiveId" clId="{C9DBB1A0-E523-45AD-AF0C-43C7AF914BF7}" dt="2023-11-25T07:05:56.800" v="2115"/>
        <pc:sldMkLst>
          <pc:docMk/>
          <pc:sldMk cId="3114452162" sldId="263"/>
        </pc:sldMkLst>
        <pc:spChg chg="mod">
          <ac:chgData name="Dns Viva" userId="c8d33a2deed9a9fd" providerId="LiveId" clId="{C9DBB1A0-E523-45AD-AF0C-43C7AF914BF7}" dt="2023-11-23T18:32:28.683" v="1052" actId="14100"/>
          <ac:spMkLst>
            <pc:docMk/>
            <pc:sldMk cId="3114452162" sldId="263"/>
            <ac:spMk id="4" creationId="{19C8A820-3282-4936-A374-EDAEF43F1D75}"/>
          </ac:spMkLst>
        </pc:spChg>
        <pc:grpChg chg="mod">
          <ac:chgData name="Dns Viva" userId="c8d33a2deed9a9fd" providerId="LiveId" clId="{C9DBB1A0-E523-45AD-AF0C-43C7AF914BF7}" dt="2023-11-23T18:30:41.202" v="1034" actId="14826"/>
          <ac:grpSpMkLst>
            <pc:docMk/>
            <pc:sldMk cId="3114452162" sldId="263"/>
            <ac:grpSpMk id="23" creationId="{EEF9D38F-47E9-5625-09EE-FFEF99FDB387}"/>
          </ac:grpSpMkLst>
        </pc:grpChg>
        <pc:grpChg chg="mod">
          <ac:chgData name="Dns Viva" userId="c8d33a2deed9a9fd" providerId="LiveId" clId="{C9DBB1A0-E523-45AD-AF0C-43C7AF914BF7}" dt="2023-11-23T18:30:55.291" v="1037" actId="14826"/>
          <ac:grpSpMkLst>
            <pc:docMk/>
            <pc:sldMk cId="3114452162" sldId="263"/>
            <ac:grpSpMk id="24" creationId="{B3B7A43E-8C8D-4359-3E45-6E2958B2D22A}"/>
          </ac:grpSpMkLst>
        </pc:grpChg>
        <pc:grpChg chg="mod ord">
          <ac:chgData name="Dns Viva" userId="c8d33a2deed9a9fd" providerId="LiveId" clId="{C9DBB1A0-E523-45AD-AF0C-43C7AF914BF7}" dt="2023-11-23T19:19:06.397" v="2102" actId="166"/>
          <ac:grpSpMkLst>
            <pc:docMk/>
            <pc:sldMk cId="3114452162" sldId="263"/>
            <ac:grpSpMk id="25" creationId="{E728FED1-E358-0DCA-7E78-CEE3BDE094EB}"/>
          </ac:grpSpMkLst>
        </pc:grpChg>
        <pc:grpChg chg="mod">
          <ac:chgData name="Dns Viva" userId="c8d33a2deed9a9fd" providerId="LiveId" clId="{C9DBB1A0-E523-45AD-AF0C-43C7AF914BF7}" dt="2023-11-23T18:31:24.524" v="1042" actId="14826"/>
          <ac:grpSpMkLst>
            <pc:docMk/>
            <pc:sldMk cId="3114452162" sldId="263"/>
            <ac:grpSpMk id="26" creationId="{4DE2E8D0-32BA-0AB4-25AC-A6CE048D5A68}"/>
          </ac:grpSpMkLst>
        </pc:grpChg>
        <pc:picChg chg="mod">
          <ac:chgData name="Dns Viva" userId="c8d33a2deed9a9fd" providerId="LiveId" clId="{C9DBB1A0-E523-45AD-AF0C-43C7AF914BF7}" dt="2023-11-23T18:32:34.201" v="1053" actId="1076"/>
          <ac:picMkLst>
            <pc:docMk/>
            <pc:sldMk cId="3114452162" sldId="263"/>
            <ac:picMk id="2" creationId="{46889156-73E4-590C-6EB6-87A27C25B01D}"/>
          </ac:picMkLst>
        </pc:picChg>
        <pc:picChg chg="mod">
          <ac:chgData name="Dns Viva" userId="c8d33a2deed9a9fd" providerId="LiveId" clId="{C9DBB1A0-E523-45AD-AF0C-43C7AF914BF7}" dt="2023-11-23T18:30:45.103" v="1036" actId="14100"/>
          <ac:picMkLst>
            <pc:docMk/>
            <pc:sldMk cId="3114452162" sldId="263"/>
            <ac:picMk id="5" creationId="{ED35F2C4-8162-58C1-7117-C9B686FCDEE8}"/>
          </ac:picMkLst>
        </pc:picChg>
        <pc:picChg chg="del">
          <ac:chgData name="Dns Viva" userId="c8d33a2deed9a9fd" providerId="LiveId" clId="{C9DBB1A0-E523-45AD-AF0C-43C7AF914BF7}" dt="2023-11-23T18:29:48.934" v="996" actId="478"/>
          <ac:picMkLst>
            <pc:docMk/>
            <pc:sldMk cId="3114452162" sldId="263"/>
            <ac:picMk id="6" creationId="{E65BF0E9-4A58-8740-41A7-308A709D4E54}"/>
          </ac:picMkLst>
        </pc:picChg>
        <pc:picChg chg="mod">
          <ac:chgData name="Dns Viva" userId="c8d33a2deed9a9fd" providerId="LiveId" clId="{C9DBB1A0-E523-45AD-AF0C-43C7AF914BF7}" dt="2023-11-23T18:30:55.291" v="1037" actId="14826"/>
          <ac:picMkLst>
            <pc:docMk/>
            <pc:sldMk cId="3114452162" sldId="263"/>
            <ac:picMk id="9" creationId="{EBCD7BAE-0400-4BE8-7425-41E18BB253FE}"/>
          </ac:picMkLst>
        </pc:picChg>
        <pc:picChg chg="mod">
          <ac:chgData name="Dns Viva" userId="c8d33a2deed9a9fd" providerId="LiveId" clId="{C9DBB1A0-E523-45AD-AF0C-43C7AF914BF7}" dt="2023-11-23T18:31:12.203" v="1041" actId="1076"/>
          <ac:picMkLst>
            <pc:docMk/>
            <pc:sldMk cId="3114452162" sldId="263"/>
            <ac:picMk id="18" creationId="{C5DF4A2B-0E3B-2112-D2FE-72FFF2DA0881}"/>
          </ac:picMkLst>
        </pc:picChg>
        <pc:picChg chg="mod">
          <ac:chgData name="Dns Viva" userId="c8d33a2deed9a9fd" providerId="LiveId" clId="{C9DBB1A0-E523-45AD-AF0C-43C7AF914BF7}" dt="2023-11-23T18:31:33.218" v="1048" actId="1076"/>
          <ac:picMkLst>
            <pc:docMk/>
            <pc:sldMk cId="3114452162" sldId="263"/>
            <ac:picMk id="22" creationId="{4C47C5D9-3BAF-3C83-154A-FEF269811233}"/>
          </ac:picMkLst>
        </pc:picChg>
        <pc:picChg chg="mod">
          <ac:chgData name="Dns Viva" userId="c8d33a2deed9a9fd" providerId="LiveId" clId="{C9DBB1A0-E523-45AD-AF0C-43C7AF914BF7}" dt="2023-11-23T18:30:41.202" v="1034" actId="14826"/>
          <ac:picMkLst>
            <pc:docMk/>
            <pc:sldMk cId="3114452162" sldId="263"/>
            <ac:picMk id="27" creationId="{8ACCDA8E-85A9-949E-2AB5-4A4E9D0E0FA4}"/>
          </ac:picMkLst>
        </pc:picChg>
        <pc:picChg chg="mod">
          <ac:chgData name="Dns Viva" userId="c8d33a2deed9a9fd" providerId="LiveId" clId="{C9DBB1A0-E523-45AD-AF0C-43C7AF914BF7}" dt="2023-11-23T18:31:08.190" v="1038" actId="14826"/>
          <ac:picMkLst>
            <pc:docMk/>
            <pc:sldMk cId="3114452162" sldId="263"/>
            <ac:picMk id="28" creationId="{BCDA8BAA-9AB8-89FB-8F47-867C451CD7B3}"/>
          </ac:picMkLst>
        </pc:picChg>
        <pc:picChg chg="mod">
          <ac:chgData name="Dns Viva" userId="c8d33a2deed9a9fd" providerId="LiveId" clId="{C9DBB1A0-E523-45AD-AF0C-43C7AF914BF7}" dt="2023-11-23T18:31:24.524" v="1042" actId="14826"/>
          <ac:picMkLst>
            <pc:docMk/>
            <pc:sldMk cId="3114452162" sldId="263"/>
            <ac:picMk id="29" creationId="{F110A5C4-803D-AF06-CEF2-2FBFC294F628}"/>
          </ac:picMkLst>
        </pc:picChg>
        <pc:picChg chg="mod">
          <ac:chgData name="Dns Viva" userId="c8d33a2deed9a9fd" providerId="LiveId" clId="{C9DBB1A0-E523-45AD-AF0C-43C7AF914BF7}" dt="2023-11-23T18:30:55.291" v="1037" actId="14826"/>
          <ac:picMkLst>
            <pc:docMk/>
            <pc:sldMk cId="3114452162" sldId="263"/>
            <ac:picMk id="30" creationId="{69A1D993-EFDD-98B5-7685-DD3B01C8DE15}"/>
          </ac:picMkLst>
        </pc:picChg>
      </pc:sldChg>
      <pc:sldChg chg="addSp delSp modSp add mod modTransition addAnim delAnim modAnim">
        <pc:chgData name="Dns Viva" userId="c8d33a2deed9a9fd" providerId="LiveId" clId="{C9DBB1A0-E523-45AD-AF0C-43C7AF914BF7}" dt="2023-11-25T07:05:56.800" v="2115"/>
        <pc:sldMkLst>
          <pc:docMk/>
          <pc:sldMk cId="547481768" sldId="264"/>
        </pc:sldMkLst>
        <pc:spChg chg="mod">
          <ac:chgData name="Dns Viva" userId="c8d33a2deed9a9fd" providerId="LiveId" clId="{C9DBB1A0-E523-45AD-AF0C-43C7AF914BF7}" dt="2023-11-23T18:33:43.345" v="1120" actId="20577"/>
          <ac:spMkLst>
            <pc:docMk/>
            <pc:sldMk cId="547481768" sldId="264"/>
            <ac:spMk id="4" creationId="{19C8A820-3282-4936-A374-EDAEF43F1D75}"/>
          </ac:spMkLst>
        </pc:spChg>
        <pc:grpChg chg="mod">
          <ac:chgData name="Dns Viva" userId="c8d33a2deed9a9fd" providerId="LiveId" clId="{C9DBB1A0-E523-45AD-AF0C-43C7AF914BF7}" dt="2023-11-23T18:34:18.866" v="1128" actId="1076"/>
          <ac:grpSpMkLst>
            <pc:docMk/>
            <pc:sldMk cId="547481768" sldId="264"/>
            <ac:grpSpMk id="23" creationId="{EEF9D38F-47E9-5625-09EE-FFEF99FDB387}"/>
          </ac:grpSpMkLst>
        </pc:grpChg>
        <pc:grpChg chg="add del mod ord">
          <ac:chgData name="Dns Viva" userId="c8d33a2deed9a9fd" providerId="LiveId" clId="{C9DBB1A0-E523-45AD-AF0C-43C7AF914BF7}" dt="2023-11-23T19:19:27.915" v="2104" actId="166"/>
          <ac:grpSpMkLst>
            <pc:docMk/>
            <pc:sldMk cId="547481768" sldId="264"/>
            <ac:grpSpMk id="24" creationId="{B3B7A43E-8C8D-4359-3E45-6E2958B2D22A}"/>
          </ac:grpSpMkLst>
        </pc:grpChg>
        <pc:grpChg chg="mod">
          <ac:chgData name="Dns Viva" userId="c8d33a2deed9a9fd" providerId="LiveId" clId="{C9DBB1A0-E523-45AD-AF0C-43C7AF914BF7}" dt="2023-11-23T18:34:10.964" v="1124" actId="14826"/>
          <ac:grpSpMkLst>
            <pc:docMk/>
            <pc:sldMk cId="547481768" sldId="264"/>
            <ac:grpSpMk id="25" creationId="{E728FED1-E358-0DCA-7E78-CEE3BDE094EB}"/>
          </ac:grpSpMkLst>
        </pc:grpChg>
        <pc:grpChg chg="mod">
          <ac:chgData name="Dns Viva" userId="c8d33a2deed9a9fd" providerId="LiveId" clId="{C9DBB1A0-E523-45AD-AF0C-43C7AF914BF7}" dt="2023-11-23T18:35:54.421" v="1137" actId="14826"/>
          <ac:grpSpMkLst>
            <pc:docMk/>
            <pc:sldMk cId="547481768" sldId="264"/>
            <ac:grpSpMk id="26" creationId="{4DE2E8D0-32BA-0AB4-25AC-A6CE048D5A68}"/>
          </ac:grpSpMkLst>
        </pc:grpChg>
        <pc:picChg chg="del">
          <ac:chgData name="Dns Viva" userId="c8d33a2deed9a9fd" providerId="LiveId" clId="{C9DBB1A0-E523-45AD-AF0C-43C7AF914BF7}" dt="2023-11-23T18:33:11.542" v="1057" actId="478"/>
          <ac:picMkLst>
            <pc:docMk/>
            <pc:sldMk cId="547481768" sldId="264"/>
            <ac:picMk id="2" creationId="{46889156-73E4-590C-6EB6-87A27C25B01D}"/>
          </ac:picMkLst>
        </pc:picChg>
        <pc:picChg chg="mod">
          <ac:chgData name="Dns Viva" userId="c8d33a2deed9a9fd" providerId="LiveId" clId="{C9DBB1A0-E523-45AD-AF0C-43C7AF914BF7}" dt="2023-11-23T18:34:21.535" v="1129" actId="1076"/>
          <ac:picMkLst>
            <pc:docMk/>
            <pc:sldMk cId="547481768" sldId="264"/>
            <ac:picMk id="5" creationId="{ED35F2C4-8162-58C1-7117-C9B686FCDEE8}"/>
          </ac:picMkLst>
        </pc:picChg>
        <pc:picChg chg="mod">
          <ac:chgData name="Dns Viva" userId="c8d33a2deed9a9fd" providerId="LiveId" clId="{C9DBB1A0-E523-45AD-AF0C-43C7AF914BF7}" dt="2023-11-23T18:37:01.266" v="1142" actId="1076"/>
          <ac:picMkLst>
            <pc:docMk/>
            <pc:sldMk cId="547481768" sldId="264"/>
            <ac:picMk id="6" creationId="{DEDC45E4-0672-5FFF-00DD-8484D735E2E0}"/>
          </ac:picMkLst>
        </pc:picChg>
        <pc:picChg chg="add del mod topLvl">
          <ac:chgData name="Dns Viva" userId="c8d33a2deed9a9fd" providerId="LiveId" clId="{C9DBB1A0-E523-45AD-AF0C-43C7AF914BF7}" dt="2023-11-23T18:35:45.234" v="1136" actId="14100"/>
          <ac:picMkLst>
            <pc:docMk/>
            <pc:sldMk cId="547481768" sldId="264"/>
            <ac:picMk id="9" creationId="{EBCD7BAE-0400-4BE8-7425-41E18BB253FE}"/>
          </ac:picMkLst>
        </pc:picChg>
        <pc:picChg chg="mod">
          <ac:chgData name="Dns Viva" userId="c8d33a2deed9a9fd" providerId="LiveId" clId="{C9DBB1A0-E523-45AD-AF0C-43C7AF914BF7}" dt="2023-11-23T18:34:16.242" v="1127" actId="1076"/>
          <ac:picMkLst>
            <pc:docMk/>
            <pc:sldMk cId="547481768" sldId="264"/>
            <ac:picMk id="18" creationId="{C5DF4A2B-0E3B-2112-D2FE-72FFF2DA0881}"/>
          </ac:picMkLst>
        </pc:picChg>
        <pc:picChg chg="mod">
          <ac:chgData name="Dns Viva" userId="c8d33a2deed9a9fd" providerId="LiveId" clId="{C9DBB1A0-E523-45AD-AF0C-43C7AF914BF7}" dt="2023-11-23T18:35:58.378" v="1139" actId="14100"/>
          <ac:picMkLst>
            <pc:docMk/>
            <pc:sldMk cId="547481768" sldId="264"/>
            <ac:picMk id="22" creationId="{4C47C5D9-3BAF-3C83-154A-FEF269811233}"/>
          </ac:picMkLst>
        </pc:picChg>
        <pc:picChg chg="mod">
          <ac:chgData name="Dns Viva" userId="c8d33a2deed9a9fd" providerId="LiveId" clId="{C9DBB1A0-E523-45AD-AF0C-43C7AF914BF7}" dt="2023-11-23T18:33:55.744" v="1121" actId="14826"/>
          <ac:picMkLst>
            <pc:docMk/>
            <pc:sldMk cId="547481768" sldId="264"/>
            <ac:picMk id="27" creationId="{8ACCDA8E-85A9-949E-2AB5-4A4E9D0E0FA4}"/>
          </ac:picMkLst>
        </pc:picChg>
        <pc:picChg chg="mod">
          <ac:chgData name="Dns Viva" userId="c8d33a2deed9a9fd" providerId="LiveId" clId="{C9DBB1A0-E523-45AD-AF0C-43C7AF914BF7}" dt="2023-11-23T18:34:10.964" v="1124" actId="14826"/>
          <ac:picMkLst>
            <pc:docMk/>
            <pc:sldMk cId="547481768" sldId="264"/>
            <ac:picMk id="28" creationId="{BCDA8BAA-9AB8-89FB-8F47-867C451CD7B3}"/>
          </ac:picMkLst>
        </pc:picChg>
        <pc:picChg chg="mod">
          <ac:chgData name="Dns Viva" userId="c8d33a2deed9a9fd" providerId="LiveId" clId="{C9DBB1A0-E523-45AD-AF0C-43C7AF914BF7}" dt="2023-11-23T18:35:54.421" v="1137" actId="14826"/>
          <ac:picMkLst>
            <pc:docMk/>
            <pc:sldMk cId="547481768" sldId="264"/>
            <ac:picMk id="29" creationId="{F110A5C4-803D-AF06-CEF2-2FBFC294F628}"/>
          </ac:picMkLst>
        </pc:picChg>
        <pc:picChg chg="mod topLvl">
          <ac:chgData name="Dns Viva" userId="c8d33a2deed9a9fd" providerId="LiveId" clId="{C9DBB1A0-E523-45AD-AF0C-43C7AF914BF7}" dt="2023-11-23T18:35:41.606" v="1134" actId="14826"/>
          <ac:picMkLst>
            <pc:docMk/>
            <pc:sldMk cId="547481768" sldId="264"/>
            <ac:picMk id="30" creationId="{69A1D993-EFDD-98B5-7685-DD3B01C8DE15}"/>
          </ac:picMkLst>
        </pc:picChg>
      </pc:sldChg>
      <pc:sldChg chg="addSp delSp modSp add mod modTransition delAnim modAnim">
        <pc:chgData name="Dns Viva" userId="c8d33a2deed9a9fd" providerId="LiveId" clId="{C9DBB1A0-E523-45AD-AF0C-43C7AF914BF7}" dt="2023-11-25T07:05:56.800" v="2115"/>
        <pc:sldMkLst>
          <pc:docMk/>
          <pc:sldMk cId="3004765142" sldId="265"/>
        </pc:sldMkLst>
        <pc:spChg chg="add mod">
          <ac:chgData name="Dns Viva" userId="c8d33a2deed9a9fd" providerId="LiveId" clId="{C9DBB1A0-E523-45AD-AF0C-43C7AF914BF7}" dt="2023-11-23T19:14:52.787" v="2096" actId="688"/>
          <ac:spMkLst>
            <pc:docMk/>
            <pc:sldMk cId="3004765142" sldId="265"/>
            <ac:spMk id="2" creationId="{5F74FD4A-A663-E2F9-E041-3BB0E26F678C}"/>
          </ac:spMkLst>
        </pc:spChg>
        <pc:spChg chg="mod">
          <ac:chgData name="Dns Viva" userId="c8d33a2deed9a9fd" providerId="LiveId" clId="{C9DBB1A0-E523-45AD-AF0C-43C7AF914BF7}" dt="2023-11-23T18:44:19.019" v="1335" actId="14100"/>
          <ac:spMkLst>
            <pc:docMk/>
            <pc:sldMk cId="3004765142" sldId="265"/>
            <ac:spMk id="4" creationId="{19C8A820-3282-4936-A374-EDAEF43F1D75}"/>
          </ac:spMkLst>
        </pc:spChg>
        <pc:spChg chg="add mod">
          <ac:chgData name="Dns Viva" userId="c8d33a2deed9a9fd" providerId="LiveId" clId="{C9DBB1A0-E523-45AD-AF0C-43C7AF914BF7}" dt="2023-11-23T19:14:44.170" v="2095" actId="688"/>
          <ac:spMkLst>
            <pc:docMk/>
            <pc:sldMk cId="3004765142" sldId="265"/>
            <ac:spMk id="8" creationId="{ED1F1880-8D77-F91A-3D80-F90498DA5307}"/>
          </ac:spMkLst>
        </pc:spChg>
        <pc:spChg chg="add mod">
          <ac:chgData name="Dns Viva" userId="c8d33a2deed9a9fd" providerId="LiveId" clId="{C9DBB1A0-E523-45AD-AF0C-43C7AF914BF7}" dt="2023-11-23T18:42:39.497" v="1307" actId="164"/>
          <ac:spMkLst>
            <pc:docMk/>
            <pc:sldMk cId="3004765142" sldId="265"/>
            <ac:spMk id="11" creationId="{464ACDB8-B064-F63E-C610-602813D24BBB}"/>
          </ac:spMkLst>
        </pc:spChg>
        <pc:spChg chg="add del mod">
          <ac:chgData name="Dns Viva" userId="c8d33a2deed9a9fd" providerId="LiveId" clId="{C9DBB1A0-E523-45AD-AF0C-43C7AF914BF7}" dt="2023-11-23T18:43:25.104" v="1327"/>
          <ac:spMkLst>
            <pc:docMk/>
            <pc:sldMk cId="3004765142" sldId="265"/>
            <ac:spMk id="13" creationId="{D462B7CE-20BB-DF7B-2FD7-ACB657B8534D}"/>
          </ac:spMkLst>
        </pc:spChg>
        <pc:spChg chg="add mod">
          <ac:chgData name="Dns Viva" userId="c8d33a2deed9a9fd" providerId="LiveId" clId="{C9DBB1A0-E523-45AD-AF0C-43C7AF914BF7}" dt="2023-11-23T19:14:39.523" v="2094" actId="122"/>
          <ac:spMkLst>
            <pc:docMk/>
            <pc:sldMk cId="3004765142" sldId="265"/>
            <ac:spMk id="14" creationId="{9ABD425D-BAF8-966B-B192-428B38D77C71}"/>
          </ac:spMkLst>
        </pc:spChg>
        <pc:grpChg chg="add mod ord">
          <ac:chgData name="Dns Viva" userId="c8d33a2deed9a9fd" providerId="LiveId" clId="{C9DBB1A0-E523-45AD-AF0C-43C7AF914BF7}" dt="2023-11-23T19:19:14.816" v="2103" actId="166"/>
          <ac:grpSpMkLst>
            <pc:docMk/>
            <pc:sldMk cId="3004765142" sldId="265"/>
            <ac:grpSpMk id="7" creationId="{B00242C2-90E4-5FC6-41EF-E2673BA95D7A}"/>
          </ac:grpSpMkLst>
        </pc:grpChg>
        <pc:grpChg chg="add mod">
          <ac:chgData name="Dns Viva" userId="c8d33a2deed9a9fd" providerId="LiveId" clId="{C9DBB1A0-E523-45AD-AF0C-43C7AF914BF7}" dt="2023-11-23T18:41:27.043" v="1278" actId="164"/>
          <ac:grpSpMkLst>
            <pc:docMk/>
            <pc:sldMk cId="3004765142" sldId="265"/>
            <ac:grpSpMk id="10" creationId="{FEF7F49F-6ABC-98BE-C6C5-D84552D92885}"/>
          </ac:grpSpMkLst>
        </pc:grpChg>
        <pc:grpChg chg="add mod">
          <ac:chgData name="Dns Viva" userId="c8d33a2deed9a9fd" providerId="LiveId" clId="{C9DBB1A0-E523-45AD-AF0C-43C7AF914BF7}" dt="2023-11-23T18:42:39.497" v="1307" actId="164"/>
          <ac:grpSpMkLst>
            <pc:docMk/>
            <pc:sldMk cId="3004765142" sldId="265"/>
            <ac:grpSpMk id="12" creationId="{1AF00958-01C2-AEB5-7235-FFE7876C8457}"/>
          </ac:grpSpMkLst>
        </pc:grpChg>
        <pc:grpChg chg="add mod">
          <ac:chgData name="Dns Viva" userId="c8d33a2deed9a9fd" providerId="LiveId" clId="{C9DBB1A0-E523-45AD-AF0C-43C7AF914BF7}" dt="2023-11-23T18:43:32.007" v="1328" actId="164"/>
          <ac:grpSpMkLst>
            <pc:docMk/>
            <pc:sldMk cId="3004765142" sldId="265"/>
            <ac:grpSpMk id="15" creationId="{08E1F578-BB9A-618B-FE16-A5C78620F1C7}"/>
          </ac:grpSpMkLst>
        </pc:grpChg>
        <pc:grpChg chg="mod">
          <ac:chgData name="Dns Viva" userId="c8d33a2deed9a9fd" providerId="LiveId" clId="{C9DBB1A0-E523-45AD-AF0C-43C7AF914BF7}" dt="2023-11-23T18:39:04.929" v="1238" actId="164"/>
          <ac:grpSpMkLst>
            <pc:docMk/>
            <pc:sldMk cId="3004765142" sldId="265"/>
            <ac:grpSpMk id="23" creationId="{EEF9D38F-47E9-5625-09EE-FFEF99FDB387}"/>
          </ac:grpSpMkLst>
        </pc:grpChg>
        <pc:grpChg chg="mod">
          <ac:chgData name="Dns Viva" userId="c8d33a2deed9a9fd" providerId="LiveId" clId="{C9DBB1A0-E523-45AD-AF0C-43C7AF914BF7}" dt="2023-11-23T18:41:27.043" v="1278" actId="164"/>
          <ac:grpSpMkLst>
            <pc:docMk/>
            <pc:sldMk cId="3004765142" sldId="265"/>
            <ac:grpSpMk id="24" creationId="{B3B7A43E-8C8D-4359-3E45-6E2958B2D22A}"/>
          </ac:grpSpMkLst>
        </pc:grpChg>
        <pc:grpChg chg="mod">
          <ac:chgData name="Dns Viva" userId="c8d33a2deed9a9fd" providerId="LiveId" clId="{C9DBB1A0-E523-45AD-AF0C-43C7AF914BF7}" dt="2023-11-23T18:42:39.497" v="1307" actId="164"/>
          <ac:grpSpMkLst>
            <pc:docMk/>
            <pc:sldMk cId="3004765142" sldId="265"/>
            <ac:grpSpMk id="25" creationId="{E728FED1-E358-0DCA-7E78-CEE3BDE094EB}"/>
          </ac:grpSpMkLst>
        </pc:grpChg>
        <pc:grpChg chg="mod">
          <ac:chgData name="Dns Viva" userId="c8d33a2deed9a9fd" providerId="LiveId" clId="{C9DBB1A0-E523-45AD-AF0C-43C7AF914BF7}" dt="2023-11-23T18:43:32.007" v="1328" actId="164"/>
          <ac:grpSpMkLst>
            <pc:docMk/>
            <pc:sldMk cId="3004765142" sldId="265"/>
            <ac:grpSpMk id="26" creationId="{4DE2E8D0-32BA-0AB4-25AC-A6CE048D5A68}"/>
          </ac:grpSpMkLst>
        </pc:grpChg>
        <pc:picChg chg="mod">
          <ac:chgData name="Dns Viva" userId="c8d33a2deed9a9fd" providerId="LiveId" clId="{C9DBB1A0-E523-45AD-AF0C-43C7AF914BF7}" dt="2023-11-23T18:38:06.647" v="1212" actId="1076"/>
          <ac:picMkLst>
            <pc:docMk/>
            <pc:sldMk cId="3004765142" sldId="265"/>
            <ac:picMk id="5" creationId="{ED35F2C4-8162-58C1-7117-C9B686FCDEE8}"/>
          </ac:picMkLst>
        </pc:picChg>
        <pc:picChg chg="del">
          <ac:chgData name="Dns Viva" userId="c8d33a2deed9a9fd" providerId="LiveId" clId="{C9DBB1A0-E523-45AD-AF0C-43C7AF914BF7}" dt="2023-11-23T18:37:23.035" v="1146" actId="478"/>
          <ac:picMkLst>
            <pc:docMk/>
            <pc:sldMk cId="3004765142" sldId="265"/>
            <ac:picMk id="6" creationId="{DEDC45E4-0672-5FFF-00DD-8484D735E2E0}"/>
          </ac:picMkLst>
        </pc:picChg>
        <pc:picChg chg="mod">
          <ac:chgData name="Dns Viva" userId="c8d33a2deed9a9fd" providerId="LiveId" clId="{C9DBB1A0-E523-45AD-AF0C-43C7AF914BF7}" dt="2023-11-23T18:40:41.135" v="1275" actId="688"/>
          <ac:picMkLst>
            <pc:docMk/>
            <pc:sldMk cId="3004765142" sldId="265"/>
            <ac:picMk id="9" creationId="{EBCD7BAE-0400-4BE8-7425-41E18BB253FE}"/>
          </ac:picMkLst>
        </pc:picChg>
        <pc:picChg chg="mod">
          <ac:chgData name="Dns Viva" userId="c8d33a2deed9a9fd" providerId="LiveId" clId="{C9DBB1A0-E523-45AD-AF0C-43C7AF914BF7}" dt="2023-11-23T18:44:21.562" v="1336" actId="1076"/>
          <ac:picMkLst>
            <pc:docMk/>
            <pc:sldMk cId="3004765142" sldId="265"/>
            <ac:picMk id="16" creationId="{7DCC26A7-F83A-FBEE-531D-EDF43AA4E487}"/>
          </ac:picMkLst>
        </pc:picChg>
        <pc:picChg chg="mod">
          <ac:chgData name="Dns Viva" userId="c8d33a2deed9a9fd" providerId="LiveId" clId="{C9DBB1A0-E523-45AD-AF0C-43C7AF914BF7}" dt="2023-11-23T18:42:04.144" v="1282" actId="1076"/>
          <ac:picMkLst>
            <pc:docMk/>
            <pc:sldMk cId="3004765142" sldId="265"/>
            <ac:picMk id="18" creationId="{C5DF4A2B-0E3B-2112-D2FE-72FFF2DA0881}"/>
          </ac:picMkLst>
        </pc:picChg>
        <pc:picChg chg="mod">
          <ac:chgData name="Dns Viva" userId="c8d33a2deed9a9fd" providerId="LiveId" clId="{C9DBB1A0-E523-45AD-AF0C-43C7AF914BF7}" dt="2023-11-23T18:43:05.318" v="1310" actId="1076"/>
          <ac:picMkLst>
            <pc:docMk/>
            <pc:sldMk cId="3004765142" sldId="265"/>
            <ac:picMk id="22" creationId="{4C47C5D9-3BAF-3C83-154A-FEF269811233}"/>
          </ac:picMkLst>
        </pc:picChg>
        <pc:picChg chg="mod">
          <ac:chgData name="Dns Viva" userId="c8d33a2deed9a9fd" providerId="LiveId" clId="{C9DBB1A0-E523-45AD-AF0C-43C7AF914BF7}" dt="2023-11-23T18:38:03.401" v="1210" actId="14826"/>
          <ac:picMkLst>
            <pc:docMk/>
            <pc:sldMk cId="3004765142" sldId="265"/>
            <ac:picMk id="27" creationId="{8ACCDA8E-85A9-949E-2AB5-4A4E9D0E0FA4}"/>
          </ac:picMkLst>
        </pc:picChg>
        <pc:picChg chg="mod">
          <ac:chgData name="Dns Viva" userId="c8d33a2deed9a9fd" providerId="LiveId" clId="{C9DBB1A0-E523-45AD-AF0C-43C7AF914BF7}" dt="2023-11-23T18:42:00.448" v="1280" actId="14826"/>
          <ac:picMkLst>
            <pc:docMk/>
            <pc:sldMk cId="3004765142" sldId="265"/>
            <ac:picMk id="28" creationId="{BCDA8BAA-9AB8-89FB-8F47-867C451CD7B3}"/>
          </ac:picMkLst>
        </pc:picChg>
        <pc:picChg chg="mod">
          <ac:chgData name="Dns Viva" userId="c8d33a2deed9a9fd" providerId="LiveId" clId="{C9DBB1A0-E523-45AD-AF0C-43C7AF914BF7}" dt="2023-11-23T18:43:02.041" v="1309" actId="14826"/>
          <ac:picMkLst>
            <pc:docMk/>
            <pc:sldMk cId="3004765142" sldId="265"/>
            <ac:picMk id="29" creationId="{F110A5C4-803D-AF06-CEF2-2FBFC294F628}"/>
          </ac:picMkLst>
        </pc:picChg>
        <pc:picChg chg="mod">
          <ac:chgData name="Dns Viva" userId="c8d33a2deed9a9fd" providerId="LiveId" clId="{C9DBB1A0-E523-45AD-AF0C-43C7AF914BF7}" dt="2023-11-23T18:39:45.763" v="1240" actId="14826"/>
          <ac:picMkLst>
            <pc:docMk/>
            <pc:sldMk cId="3004765142" sldId="265"/>
            <ac:picMk id="30" creationId="{69A1D993-EFDD-98B5-7685-DD3B01C8DE15}"/>
          </ac:picMkLst>
        </pc:picChg>
      </pc:sldChg>
      <pc:sldChg chg="addSp delSp modSp add mod ord modTransition addAnim delAnim modAnim">
        <pc:chgData name="Dns Viva" userId="c8d33a2deed9a9fd" providerId="LiveId" clId="{C9DBB1A0-E523-45AD-AF0C-43C7AF914BF7}" dt="2023-11-25T07:05:56.800" v="2115"/>
        <pc:sldMkLst>
          <pc:docMk/>
          <pc:sldMk cId="1269598048" sldId="266"/>
        </pc:sldMkLst>
        <pc:spChg chg="mod">
          <ac:chgData name="Dns Viva" userId="c8d33a2deed9a9fd" providerId="LiveId" clId="{C9DBB1A0-E523-45AD-AF0C-43C7AF914BF7}" dt="2023-11-23T18:45:25.045" v="1374" actId="20577"/>
          <ac:spMkLst>
            <pc:docMk/>
            <pc:sldMk cId="1269598048" sldId="266"/>
            <ac:spMk id="4" creationId="{19C8A820-3282-4936-A374-EDAEF43F1D75}"/>
          </ac:spMkLst>
        </pc:spChg>
        <pc:grpChg chg="mod">
          <ac:chgData name="Dns Viva" userId="c8d33a2deed9a9fd" providerId="LiveId" clId="{C9DBB1A0-E523-45AD-AF0C-43C7AF914BF7}" dt="2023-11-23T18:45:36.500" v="1375" actId="14826"/>
          <ac:grpSpMkLst>
            <pc:docMk/>
            <pc:sldMk cId="1269598048" sldId="266"/>
            <ac:grpSpMk id="23" creationId="{EEF9D38F-47E9-5625-09EE-FFEF99FDB387}"/>
          </ac:grpSpMkLst>
        </pc:grpChg>
        <pc:grpChg chg="add del mod ord">
          <ac:chgData name="Dns Viva" userId="c8d33a2deed9a9fd" providerId="LiveId" clId="{C9DBB1A0-E523-45AD-AF0C-43C7AF914BF7}" dt="2023-11-23T19:18:52.644" v="2101" actId="166"/>
          <ac:grpSpMkLst>
            <pc:docMk/>
            <pc:sldMk cId="1269598048" sldId="266"/>
            <ac:grpSpMk id="24" creationId="{B3B7A43E-8C8D-4359-3E45-6E2958B2D22A}"/>
          </ac:grpSpMkLst>
        </pc:grpChg>
        <pc:grpChg chg="mod">
          <ac:chgData name="Dns Viva" userId="c8d33a2deed9a9fd" providerId="LiveId" clId="{C9DBB1A0-E523-45AD-AF0C-43C7AF914BF7}" dt="2023-11-23T18:46:07.347" v="1380" actId="14826"/>
          <ac:grpSpMkLst>
            <pc:docMk/>
            <pc:sldMk cId="1269598048" sldId="266"/>
            <ac:grpSpMk id="25" creationId="{E728FED1-E358-0DCA-7E78-CEE3BDE094EB}"/>
          </ac:grpSpMkLst>
        </pc:grpChg>
        <pc:grpChg chg="mod">
          <ac:chgData name="Dns Viva" userId="c8d33a2deed9a9fd" providerId="LiveId" clId="{C9DBB1A0-E523-45AD-AF0C-43C7AF914BF7}" dt="2023-11-23T18:46:20.718" v="1381" actId="14826"/>
          <ac:grpSpMkLst>
            <pc:docMk/>
            <pc:sldMk cId="1269598048" sldId="266"/>
            <ac:grpSpMk id="26" creationId="{4DE2E8D0-32BA-0AB4-25AC-A6CE048D5A68}"/>
          </ac:grpSpMkLst>
        </pc:grpChg>
        <pc:picChg chg="del">
          <ac:chgData name="Dns Viva" userId="c8d33a2deed9a9fd" providerId="LiveId" clId="{C9DBB1A0-E523-45AD-AF0C-43C7AF914BF7}" dt="2023-11-23T18:47:25.261" v="1384" actId="478"/>
          <ac:picMkLst>
            <pc:docMk/>
            <pc:sldMk cId="1269598048" sldId="266"/>
            <ac:picMk id="2" creationId="{971831AF-C827-2236-774E-0128FD9A5AE9}"/>
          </ac:picMkLst>
        </pc:picChg>
        <pc:picChg chg="mod">
          <ac:chgData name="Dns Viva" userId="c8d33a2deed9a9fd" providerId="LiveId" clId="{C9DBB1A0-E523-45AD-AF0C-43C7AF914BF7}" dt="2023-11-23T18:45:36.500" v="1375" actId="14826"/>
          <ac:picMkLst>
            <pc:docMk/>
            <pc:sldMk cId="1269598048" sldId="266"/>
            <ac:picMk id="5" creationId="{ED35F2C4-8162-58C1-7117-C9B686FCDEE8}"/>
          </ac:picMkLst>
        </pc:picChg>
        <pc:picChg chg="del">
          <ac:chgData name="Dns Viva" userId="c8d33a2deed9a9fd" providerId="LiveId" clId="{C9DBB1A0-E523-45AD-AF0C-43C7AF914BF7}" dt="2023-11-23T18:44:58.754" v="1342" actId="478"/>
          <ac:picMkLst>
            <pc:docMk/>
            <pc:sldMk cId="1269598048" sldId="266"/>
            <ac:picMk id="6" creationId="{DEDC45E4-0672-5FFF-00DD-8484D735E2E0}"/>
          </ac:picMkLst>
        </pc:picChg>
        <pc:picChg chg="mod">
          <ac:chgData name="Dns Viva" userId="c8d33a2deed9a9fd" providerId="LiveId" clId="{C9DBB1A0-E523-45AD-AF0C-43C7AF914BF7}" dt="2023-11-23T18:48:13.903" v="1385" actId="1076"/>
          <ac:picMkLst>
            <pc:docMk/>
            <pc:sldMk cId="1269598048" sldId="266"/>
            <ac:picMk id="7" creationId="{43D10BBF-87E7-A95C-D869-671D53146660}"/>
          </ac:picMkLst>
        </pc:picChg>
        <pc:picChg chg="add del mod topLvl">
          <ac:chgData name="Dns Viva" userId="c8d33a2deed9a9fd" providerId="LiveId" clId="{C9DBB1A0-E523-45AD-AF0C-43C7AF914BF7}" dt="2023-11-23T18:46:37.104" v="1383" actId="14100"/>
          <ac:picMkLst>
            <pc:docMk/>
            <pc:sldMk cId="1269598048" sldId="266"/>
            <ac:picMk id="9" creationId="{EBCD7BAE-0400-4BE8-7425-41E18BB253FE}"/>
          </ac:picMkLst>
        </pc:picChg>
        <pc:picChg chg="mod">
          <ac:chgData name="Dns Viva" userId="c8d33a2deed9a9fd" providerId="LiveId" clId="{C9DBB1A0-E523-45AD-AF0C-43C7AF914BF7}" dt="2023-11-23T18:46:07.347" v="1380" actId="14826"/>
          <ac:picMkLst>
            <pc:docMk/>
            <pc:sldMk cId="1269598048" sldId="266"/>
            <ac:picMk id="18" creationId="{C5DF4A2B-0E3B-2112-D2FE-72FFF2DA0881}"/>
          </ac:picMkLst>
        </pc:picChg>
        <pc:picChg chg="mod">
          <ac:chgData name="Dns Viva" userId="c8d33a2deed9a9fd" providerId="LiveId" clId="{C9DBB1A0-E523-45AD-AF0C-43C7AF914BF7}" dt="2023-11-23T18:46:20.718" v="1381" actId="14826"/>
          <ac:picMkLst>
            <pc:docMk/>
            <pc:sldMk cId="1269598048" sldId="266"/>
            <ac:picMk id="22" creationId="{4C47C5D9-3BAF-3C83-154A-FEF269811233}"/>
          </ac:picMkLst>
        </pc:picChg>
        <pc:picChg chg="mod">
          <ac:chgData name="Dns Viva" userId="c8d33a2deed9a9fd" providerId="LiveId" clId="{C9DBB1A0-E523-45AD-AF0C-43C7AF914BF7}" dt="2023-11-23T18:45:36.500" v="1375" actId="14826"/>
          <ac:picMkLst>
            <pc:docMk/>
            <pc:sldMk cId="1269598048" sldId="266"/>
            <ac:picMk id="27" creationId="{8ACCDA8E-85A9-949E-2AB5-4A4E9D0E0FA4}"/>
          </ac:picMkLst>
        </pc:picChg>
        <pc:picChg chg="mod">
          <ac:chgData name="Dns Viva" userId="c8d33a2deed9a9fd" providerId="LiveId" clId="{C9DBB1A0-E523-45AD-AF0C-43C7AF914BF7}" dt="2023-11-23T18:46:07.347" v="1380" actId="14826"/>
          <ac:picMkLst>
            <pc:docMk/>
            <pc:sldMk cId="1269598048" sldId="266"/>
            <ac:picMk id="28" creationId="{BCDA8BAA-9AB8-89FB-8F47-867C451CD7B3}"/>
          </ac:picMkLst>
        </pc:picChg>
        <pc:picChg chg="mod">
          <ac:chgData name="Dns Viva" userId="c8d33a2deed9a9fd" providerId="LiveId" clId="{C9DBB1A0-E523-45AD-AF0C-43C7AF914BF7}" dt="2023-11-23T18:46:20.718" v="1381" actId="14826"/>
          <ac:picMkLst>
            <pc:docMk/>
            <pc:sldMk cId="1269598048" sldId="266"/>
            <ac:picMk id="29" creationId="{F110A5C4-803D-AF06-CEF2-2FBFC294F628}"/>
          </ac:picMkLst>
        </pc:picChg>
        <pc:picChg chg="mod topLvl">
          <ac:chgData name="Dns Viva" userId="c8d33a2deed9a9fd" providerId="LiveId" clId="{C9DBB1A0-E523-45AD-AF0C-43C7AF914BF7}" dt="2023-11-23T18:45:53.669" v="1378" actId="14826"/>
          <ac:picMkLst>
            <pc:docMk/>
            <pc:sldMk cId="1269598048" sldId="266"/>
            <ac:picMk id="30" creationId="{69A1D993-EFDD-98B5-7685-DD3B01C8DE15}"/>
          </ac:picMkLst>
        </pc:picChg>
      </pc:sldChg>
      <pc:sldChg chg="addSp delSp modSp add mod modTransition addAnim delAnim modAnim">
        <pc:chgData name="Dns Viva" userId="c8d33a2deed9a9fd" providerId="LiveId" clId="{C9DBB1A0-E523-45AD-AF0C-43C7AF914BF7}" dt="2023-11-25T07:05:56.800" v="2115"/>
        <pc:sldMkLst>
          <pc:docMk/>
          <pc:sldMk cId="3783541426" sldId="267"/>
        </pc:sldMkLst>
        <pc:spChg chg="mod">
          <ac:chgData name="Dns Viva" userId="c8d33a2deed9a9fd" providerId="LiveId" clId="{C9DBB1A0-E523-45AD-AF0C-43C7AF914BF7}" dt="2023-11-23T18:50:14.867" v="1470" actId="14100"/>
          <ac:spMkLst>
            <pc:docMk/>
            <pc:sldMk cId="3783541426" sldId="267"/>
            <ac:spMk id="4" creationId="{19C8A820-3282-4936-A374-EDAEF43F1D75}"/>
          </ac:spMkLst>
        </pc:spChg>
        <pc:grpChg chg="add del mod">
          <ac:chgData name="Dns Viva" userId="c8d33a2deed9a9fd" providerId="LiveId" clId="{C9DBB1A0-E523-45AD-AF0C-43C7AF914BF7}" dt="2023-11-23T18:50:38.268" v="1473" actId="14826"/>
          <ac:grpSpMkLst>
            <pc:docMk/>
            <pc:sldMk cId="3783541426" sldId="267"/>
            <ac:grpSpMk id="23" creationId="{EEF9D38F-47E9-5625-09EE-FFEF99FDB387}"/>
          </ac:grpSpMkLst>
        </pc:grpChg>
        <pc:grpChg chg="mod">
          <ac:chgData name="Dns Viva" userId="c8d33a2deed9a9fd" providerId="LiveId" clId="{C9DBB1A0-E523-45AD-AF0C-43C7AF914BF7}" dt="2023-11-23T18:52:38.934" v="1487" actId="14826"/>
          <ac:grpSpMkLst>
            <pc:docMk/>
            <pc:sldMk cId="3783541426" sldId="267"/>
            <ac:grpSpMk id="24" creationId="{B3B7A43E-8C8D-4359-3E45-6E2958B2D22A}"/>
          </ac:grpSpMkLst>
        </pc:grpChg>
        <pc:grpChg chg="mod ord">
          <ac:chgData name="Dns Viva" userId="c8d33a2deed9a9fd" providerId="LiveId" clId="{C9DBB1A0-E523-45AD-AF0C-43C7AF914BF7}" dt="2023-11-23T19:19:45.313" v="2108" actId="166"/>
          <ac:grpSpMkLst>
            <pc:docMk/>
            <pc:sldMk cId="3783541426" sldId="267"/>
            <ac:grpSpMk id="25" creationId="{E728FED1-E358-0DCA-7E78-CEE3BDE094EB}"/>
          </ac:grpSpMkLst>
        </pc:grpChg>
        <pc:grpChg chg="add del mod">
          <ac:chgData name="Dns Viva" userId="c8d33a2deed9a9fd" providerId="LiveId" clId="{C9DBB1A0-E523-45AD-AF0C-43C7AF914BF7}" dt="2023-11-23T18:52:51.307" v="1490" actId="14826"/>
          <ac:grpSpMkLst>
            <pc:docMk/>
            <pc:sldMk cId="3783541426" sldId="267"/>
            <ac:grpSpMk id="26" creationId="{4DE2E8D0-32BA-0AB4-25AC-A6CE048D5A68}"/>
          </ac:grpSpMkLst>
        </pc:grpChg>
        <pc:picChg chg="mod">
          <ac:chgData name="Dns Viva" userId="c8d33a2deed9a9fd" providerId="LiveId" clId="{C9DBB1A0-E523-45AD-AF0C-43C7AF914BF7}" dt="2023-11-23T18:53:54.426" v="1496" actId="1076"/>
          <ac:picMkLst>
            <pc:docMk/>
            <pc:sldMk cId="3783541426" sldId="267"/>
            <ac:picMk id="2" creationId="{420EF0EB-EEE1-F7BA-95F3-314D00FD41C1}"/>
          </ac:picMkLst>
        </pc:picChg>
        <pc:picChg chg="add del mod topLvl">
          <ac:chgData name="Dns Viva" userId="c8d33a2deed9a9fd" providerId="LiveId" clId="{C9DBB1A0-E523-45AD-AF0C-43C7AF914BF7}" dt="2023-11-23T18:50:38.268" v="1473" actId="14826"/>
          <ac:picMkLst>
            <pc:docMk/>
            <pc:sldMk cId="3783541426" sldId="267"/>
            <ac:picMk id="5" creationId="{ED35F2C4-8162-58C1-7117-C9B686FCDEE8}"/>
          </ac:picMkLst>
        </pc:picChg>
        <pc:picChg chg="del">
          <ac:chgData name="Dns Viva" userId="c8d33a2deed9a9fd" providerId="LiveId" clId="{C9DBB1A0-E523-45AD-AF0C-43C7AF914BF7}" dt="2023-11-23T18:49:29.542" v="1389" actId="478"/>
          <ac:picMkLst>
            <pc:docMk/>
            <pc:sldMk cId="3783541426" sldId="267"/>
            <ac:picMk id="7" creationId="{43D10BBF-87E7-A95C-D869-671D53146660}"/>
          </ac:picMkLst>
        </pc:picChg>
        <pc:picChg chg="mod">
          <ac:chgData name="Dns Viva" userId="c8d33a2deed9a9fd" providerId="LiveId" clId="{C9DBB1A0-E523-45AD-AF0C-43C7AF914BF7}" dt="2023-11-23T18:52:38.934" v="1487" actId="14826"/>
          <ac:picMkLst>
            <pc:docMk/>
            <pc:sldMk cId="3783541426" sldId="267"/>
            <ac:picMk id="9" creationId="{EBCD7BAE-0400-4BE8-7425-41E18BB253FE}"/>
          </ac:picMkLst>
        </pc:picChg>
        <pc:picChg chg="mod">
          <ac:chgData name="Dns Viva" userId="c8d33a2deed9a9fd" providerId="LiveId" clId="{C9DBB1A0-E523-45AD-AF0C-43C7AF914BF7}" dt="2023-11-23T18:50:52.519" v="1477" actId="1076"/>
          <ac:picMkLst>
            <pc:docMk/>
            <pc:sldMk cId="3783541426" sldId="267"/>
            <ac:picMk id="18" creationId="{C5DF4A2B-0E3B-2112-D2FE-72FFF2DA0881}"/>
          </ac:picMkLst>
        </pc:picChg>
        <pc:picChg chg="mod">
          <ac:chgData name="Dns Viva" userId="c8d33a2deed9a9fd" providerId="LiveId" clId="{C9DBB1A0-E523-45AD-AF0C-43C7AF914BF7}" dt="2023-11-23T18:52:57.158" v="1493" actId="14100"/>
          <ac:picMkLst>
            <pc:docMk/>
            <pc:sldMk cId="3783541426" sldId="267"/>
            <ac:picMk id="22" creationId="{4C47C5D9-3BAF-3C83-154A-FEF269811233}"/>
          </ac:picMkLst>
        </pc:picChg>
        <pc:picChg chg="mod topLvl">
          <ac:chgData name="Dns Viva" userId="c8d33a2deed9a9fd" providerId="LiveId" clId="{C9DBB1A0-E523-45AD-AF0C-43C7AF914BF7}" dt="2023-11-23T18:50:38.268" v="1473" actId="14826"/>
          <ac:picMkLst>
            <pc:docMk/>
            <pc:sldMk cId="3783541426" sldId="267"/>
            <ac:picMk id="27" creationId="{8ACCDA8E-85A9-949E-2AB5-4A4E9D0E0FA4}"/>
          </ac:picMkLst>
        </pc:picChg>
        <pc:picChg chg="mod">
          <ac:chgData name="Dns Viva" userId="c8d33a2deed9a9fd" providerId="LiveId" clId="{C9DBB1A0-E523-45AD-AF0C-43C7AF914BF7}" dt="2023-11-23T18:50:46.383" v="1474" actId="14826"/>
          <ac:picMkLst>
            <pc:docMk/>
            <pc:sldMk cId="3783541426" sldId="267"/>
            <ac:picMk id="28" creationId="{BCDA8BAA-9AB8-89FB-8F47-867C451CD7B3}"/>
          </ac:picMkLst>
        </pc:picChg>
        <pc:picChg chg="mod">
          <ac:chgData name="Dns Viva" userId="c8d33a2deed9a9fd" providerId="LiveId" clId="{C9DBB1A0-E523-45AD-AF0C-43C7AF914BF7}" dt="2023-11-23T18:52:51.307" v="1490" actId="14826"/>
          <ac:picMkLst>
            <pc:docMk/>
            <pc:sldMk cId="3783541426" sldId="267"/>
            <ac:picMk id="29" creationId="{F110A5C4-803D-AF06-CEF2-2FBFC294F628}"/>
          </ac:picMkLst>
        </pc:picChg>
        <pc:picChg chg="mod">
          <ac:chgData name="Dns Viva" userId="c8d33a2deed9a9fd" providerId="LiveId" clId="{C9DBB1A0-E523-45AD-AF0C-43C7AF914BF7}" dt="2023-11-23T18:52:38.934" v="1487" actId="14826"/>
          <ac:picMkLst>
            <pc:docMk/>
            <pc:sldMk cId="3783541426" sldId="267"/>
            <ac:picMk id="30" creationId="{69A1D993-EFDD-98B5-7685-DD3B01C8DE15}"/>
          </ac:picMkLst>
        </pc:picChg>
      </pc:sldChg>
      <pc:sldChg chg="addSp delSp modSp add mod modTransition delAnim modAnim">
        <pc:chgData name="Dns Viva" userId="c8d33a2deed9a9fd" providerId="LiveId" clId="{C9DBB1A0-E523-45AD-AF0C-43C7AF914BF7}" dt="2023-11-25T07:05:56.800" v="2115"/>
        <pc:sldMkLst>
          <pc:docMk/>
          <pc:sldMk cId="62545194" sldId="268"/>
        </pc:sldMkLst>
        <pc:spChg chg="mod">
          <ac:chgData name="Dns Viva" userId="c8d33a2deed9a9fd" providerId="LiveId" clId="{C9DBB1A0-E523-45AD-AF0C-43C7AF914BF7}" dt="2023-11-23T19:04:29.579" v="1761" actId="20577"/>
          <ac:spMkLst>
            <pc:docMk/>
            <pc:sldMk cId="62545194" sldId="268"/>
            <ac:spMk id="4" creationId="{19C8A820-3282-4936-A374-EDAEF43F1D75}"/>
          </ac:spMkLst>
        </pc:spChg>
        <pc:spChg chg="add mod">
          <ac:chgData name="Dns Viva" userId="c8d33a2deed9a9fd" providerId="LiveId" clId="{C9DBB1A0-E523-45AD-AF0C-43C7AF914BF7}" dt="2023-11-23T18:59:21.250" v="1695" actId="1076"/>
          <ac:spMkLst>
            <pc:docMk/>
            <pc:sldMk cId="62545194" sldId="268"/>
            <ac:spMk id="6" creationId="{EA3681BE-294F-FEBC-7DE8-F7C17DE3F362}"/>
          </ac:spMkLst>
        </pc:spChg>
        <pc:spChg chg="add mod">
          <ac:chgData name="Dns Viva" userId="c8d33a2deed9a9fd" providerId="LiveId" clId="{C9DBB1A0-E523-45AD-AF0C-43C7AF914BF7}" dt="2023-11-23T18:59:33.146" v="1701" actId="1076"/>
          <ac:spMkLst>
            <pc:docMk/>
            <pc:sldMk cId="62545194" sldId="268"/>
            <ac:spMk id="8" creationId="{B1BC9B15-91FF-307C-AC07-C043C9E3EF97}"/>
          </ac:spMkLst>
        </pc:spChg>
        <pc:spChg chg="add mod">
          <ac:chgData name="Dns Viva" userId="c8d33a2deed9a9fd" providerId="LiveId" clId="{C9DBB1A0-E523-45AD-AF0C-43C7AF914BF7}" dt="2023-11-23T19:02:05.137" v="1742" actId="164"/>
          <ac:spMkLst>
            <pc:docMk/>
            <pc:sldMk cId="62545194" sldId="268"/>
            <ac:spMk id="11" creationId="{467180D7-0603-7C95-1A48-D20B05AE6E2D}"/>
          </ac:spMkLst>
        </pc:spChg>
        <pc:spChg chg="add del mod">
          <ac:chgData name="Dns Viva" userId="c8d33a2deed9a9fd" providerId="LiveId" clId="{C9DBB1A0-E523-45AD-AF0C-43C7AF914BF7}" dt="2023-11-23T19:01:54.054" v="1740"/>
          <ac:spMkLst>
            <pc:docMk/>
            <pc:sldMk cId="62545194" sldId="268"/>
            <ac:spMk id="12" creationId="{46DFBEE7-7B7E-B59D-BF6F-391FDD1A9E2C}"/>
          </ac:spMkLst>
        </pc:spChg>
        <pc:spChg chg="add mod">
          <ac:chgData name="Dns Viva" userId="c8d33a2deed9a9fd" providerId="LiveId" clId="{C9DBB1A0-E523-45AD-AF0C-43C7AF914BF7}" dt="2023-11-23T19:02:01.119" v="1741" actId="164"/>
          <ac:spMkLst>
            <pc:docMk/>
            <pc:sldMk cId="62545194" sldId="268"/>
            <ac:spMk id="13" creationId="{01FCB096-D3F9-3DD7-B480-0201D5EF31D5}"/>
          </ac:spMkLst>
        </pc:spChg>
        <pc:grpChg chg="add mod ord">
          <ac:chgData name="Dns Viva" userId="c8d33a2deed9a9fd" providerId="LiveId" clId="{C9DBB1A0-E523-45AD-AF0C-43C7AF914BF7}" dt="2023-11-23T19:20:10.194" v="2109" actId="166"/>
          <ac:grpSpMkLst>
            <pc:docMk/>
            <pc:sldMk cId="62545194" sldId="268"/>
            <ac:grpSpMk id="7" creationId="{61932D96-642C-1DF5-62F9-488B8664E692}"/>
          </ac:grpSpMkLst>
        </pc:grpChg>
        <pc:grpChg chg="add mod">
          <ac:chgData name="Dns Viva" userId="c8d33a2deed9a9fd" providerId="LiveId" clId="{C9DBB1A0-E523-45AD-AF0C-43C7AF914BF7}" dt="2023-11-23T18:57:11.785" v="1648" actId="164"/>
          <ac:grpSpMkLst>
            <pc:docMk/>
            <pc:sldMk cId="62545194" sldId="268"/>
            <ac:grpSpMk id="10" creationId="{0573C92D-5828-FECB-659F-2BEF958AFBFD}"/>
          </ac:grpSpMkLst>
        </pc:grpChg>
        <pc:grpChg chg="add mod">
          <ac:chgData name="Dns Viva" userId="c8d33a2deed9a9fd" providerId="LiveId" clId="{C9DBB1A0-E523-45AD-AF0C-43C7AF914BF7}" dt="2023-11-23T19:02:01.119" v="1741" actId="164"/>
          <ac:grpSpMkLst>
            <pc:docMk/>
            <pc:sldMk cId="62545194" sldId="268"/>
            <ac:grpSpMk id="14" creationId="{3439BE07-4F8C-162D-F355-E04B41A3A88B}"/>
          </ac:grpSpMkLst>
        </pc:grpChg>
        <pc:grpChg chg="add mod">
          <ac:chgData name="Dns Viva" userId="c8d33a2deed9a9fd" providerId="LiveId" clId="{C9DBB1A0-E523-45AD-AF0C-43C7AF914BF7}" dt="2023-11-23T19:02:05.137" v="1742" actId="164"/>
          <ac:grpSpMkLst>
            <pc:docMk/>
            <pc:sldMk cId="62545194" sldId="268"/>
            <ac:grpSpMk id="15" creationId="{67DD6FD6-74AD-F664-33FD-D3BEFAC0EE6F}"/>
          </ac:grpSpMkLst>
        </pc:grpChg>
        <pc:grpChg chg="mod">
          <ac:chgData name="Dns Viva" userId="c8d33a2deed9a9fd" providerId="LiveId" clId="{C9DBB1A0-E523-45AD-AF0C-43C7AF914BF7}" dt="2023-11-23T18:55:40.994" v="1608" actId="164"/>
          <ac:grpSpMkLst>
            <pc:docMk/>
            <pc:sldMk cId="62545194" sldId="268"/>
            <ac:grpSpMk id="23" creationId="{EEF9D38F-47E9-5625-09EE-FFEF99FDB387}"/>
          </ac:grpSpMkLst>
        </pc:grpChg>
        <pc:grpChg chg="mod">
          <ac:chgData name="Dns Viva" userId="c8d33a2deed9a9fd" providerId="LiveId" clId="{C9DBB1A0-E523-45AD-AF0C-43C7AF914BF7}" dt="2023-11-23T18:57:11.785" v="1648" actId="164"/>
          <ac:grpSpMkLst>
            <pc:docMk/>
            <pc:sldMk cId="62545194" sldId="268"/>
            <ac:grpSpMk id="24" creationId="{B3B7A43E-8C8D-4359-3E45-6E2958B2D22A}"/>
          </ac:grpSpMkLst>
        </pc:grpChg>
        <pc:grpChg chg="mod">
          <ac:chgData name="Dns Viva" userId="c8d33a2deed9a9fd" providerId="LiveId" clId="{C9DBB1A0-E523-45AD-AF0C-43C7AF914BF7}" dt="2023-11-23T19:02:05.137" v="1742" actId="164"/>
          <ac:grpSpMkLst>
            <pc:docMk/>
            <pc:sldMk cId="62545194" sldId="268"/>
            <ac:grpSpMk id="25" creationId="{E728FED1-E358-0DCA-7E78-CEE3BDE094EB}"/>
          </ac:grpSpMkLst>
        </pc:grpChg>
        <pc:grpChg chg="mod">
          <ac:chgData name="Dns Viva" userId="c8d33a2deed9a9fd" providerId="LiveId" clId="{C9DBB1A0-E523-45AD-AF0C-43C7AF914BF7}" dt="2023-11-23T19:02:01.119" v="1741" actId="164"/>
          <ac:grpSpMkLst>
            <pc:docMk/>
            <pc:sldMk cId="62545194" sldId="268"/>
            <ac:grpSpMk id="26" creationId="{4DE2E8D0-32BA-0AB4-25AC-A6CE048D5A68}"/>
          </ac:grpSpMkLst>
        </pc:grpChg>
        <pc:picChg chg="del">
          <ac:chgData name="Dns Viva" userId="c8d33a2deed9a9fd" providerId="LiveId" clId="{C9DBB1A0-E523-45AD-AF0C-43C7AF914BF7}" dt="2023-11-23T19:04:01.749" v="1751" actId="478"/>
          <ac:picMkLst>
            <pc:docMk/>
            <pc:sldMk cId="62545194" sldId="268"/>
            <ac:picMk id="2" creationId="{420EF0EB-EEE1-F7BA-95F3-314D00FD41C1}"/>
          </ac:picMkLst>
        </pc:picChg>
        <pc:picChg chg="mod">
          <ac:chgData name="Dns Viva" userId="c8d33a2deed9a9fd" providerId="LiveId" clId="{C9DBB1A0-E523-45AD-AF0C-43C7AF914BF7}" dt="2023-11-23T18:55:09.282" v="1591" actId="14100"/>
          <ac:picMkLst>
            <pc:docMk/>
            <pc:sldMk cId="62545194" sldId="268"/>
            <ac:picMk id="5" creationId="{ED35F2C4-8162-58C1-7117-C9B686FCDEE8}"/>
          </ac:picMkLst>
        </pc:picChg>
        <pc:picChg chg="mod">
          <ac:chgData name="Dns Viva" userId="c8d33a2deed9a9fd" providerId="LiveId" clId="{C9DBB1A0-E523-45AD-AF0C-43C7AF914BF7}" dt="2023-11-23T18:56:27.773" v="1617" actId="1076"/>
          <ac:picMkLst>
            <pc:docMk/>
            <pc:sldMk cId="62545194" sldId="268"/>
            <ac:picMk id="9" creationId="{EBCD7BAE-0400-4BE8-7425-41E18BB253FE}"/>
          </ac:picMkLst>
        </pc:picChg>
        <pc:picChg chg="mod">
          <ac:chgData name="Dns Viva" userId="c8d33a2deed9a9fd" providerId="LiveId" clId="{C9DBB1A0-E523-45AD-AF0C-43C7AF914BF7}" dt="2023-11-23T19:04:25.887" v="1752" actId="1076"/>
          <ac:picMkLst>
            <pc:docMk/>
            <pc:sldMk cId="62545194" sldId="268"/>
            <ac:picMk id="16" creationId="{C732C9D7-64F3-ECE1-93C9-B178FB527489}"/>
          </ac:picMkLst>
        </pc:picChg>
        <pc:picChg chg="mod">
          <ac:chgData name="Dns Viva" userId="c8d33a2deed9a9fd" providerId="LiveId" clId="{C9DBB1A0-E523-45AD-AF0C-43C7AF914BF7}" dt="2023-11-23T18:58:22.314" v="1654" actId="1076"/>
          <ac:picMkLst>
            <pc:docMk/>
            <pc:sldMk cId="62545194" sldId="268"/>
            <ac:picMk id="18" creationId="{C5DF4A2B-0E3B-2112-D2FE-72FFF2DA0881}"/>
          </ac:picMkLst>
        </pc:picChg>
        <pc:picChg chg="mod">
          <ac:chgData name="Dns Viva" userId="c8d33a2deed9a9fd" providerId="LiveId" clId="{C9DBB1A0-E523-45AD-AF0C-43C7AF914BF7}" dt="2023-11-23T19:01:23.710" v="1708" actId="1076"/>
          <ac:picMkLst>
            <pc:docMk/>
            <pc:sldMk cId="62545194" sldId="268"/>
            <ac:picMk id="22" creationId="{4C47C5D9-3BAF-3C83-154A-FEF269811233}"/>
          </ac:picMkLst>
        </pc:picChg>
        <pc:picChg chg="mod">
          <ac:chgData name="Dns Viva" userId="c8d33a2deed9a9fd" providerId="LiveId" clId="{C9DBB1A0-E523-45AD-AF0C-43C7AF914BF7}" dt="2023-11-23T18:55:05.495" v="1589" actId="14826"/>
          <ac:picMkLst>
            <pc:docMk/>
            <pc:sldMk cId="62545194" sldId="268"/>
            <ac:picMk id="27" creationId="{8ACCDA8E-85A9-949E-2AB5-4A4E9D0E0FA4}"/>
          </ac:picMkLst>
        </pc:picChg>
        <pc:picChg chg="mod">
          <ac:chgData name="Dns Viva" userId="c8d33a2deed9a9fd" providerId="LiveId" clId="{C9DBB1A0-E523-45AD-AF0C-43C7AF914BF7}" dt="2023-11-23T18:58:15.716" v="1649" actId="14826"/>
          <ac:picMkLst>
            <pc:docMk/>
            <pc:sldMk cId="62545194" sldId="268"/>
            <ac:picMk id="28" creationId="{BCDA8BAA-9AB8-89FB-8F47-867C451CD7B3}"/>
          </ac:picMkLst>
        </pc:picChg>
        <pc:picChg chg="mod">
          <ac:chgData name="Dns Viva" userId="c8d33a2deed9a9fd" providerId="LiveId" clId="{C9DBB1A0-E523-45AD-AF0C-43C7AF914BF7}" dt="2023-11-23T19:01:18.704" v="1706" actId="14826"/>
          <ac:picMkLst>
            <pc:docMk/>
            <pc:sldMk cId="62545194" sldId="268"/>
            <ac:picMk id="29" creationId="{F110A5C4-803D-AF06-CEF2-2FBFC294F628}"/>
          </ac:picMkLst>
        </pc:picChg>
        <pc:picChg chg="mod">
          <ac:chgData name="Dns Viva" userId="c8d33a2deed9a9fd" providerId="LiveId" clId="{C9DBB1A0-E523-45AD-AF0C-43C7AF914BF7}" dt="2023-11-23T18:56:22.191" v="1613" actId="14826"/>
          <ac:picMkLst>
            <pc:docMk/>
            <pc:sldMk cId="62545194" sldId="268"/>
            <ac:picMk id="30" creationId="{69A1D993-EFDD-98B5-7685-DD3B01C8DE15}"/>
          </ac:picMkLst>
        </pc:picChg>
      </pc:sldChg>
      <pc:sldChg chg="delSp modSp add mod modTransition delAnim modAnim">
        <pc:chgData name="Dns Viva" userId="c8d33a2deed9a9fd" providerId="LiveId" clId="{C9DBB1A0-E523-45AD-AF0C-43C7AF914BF7}" dt="2023-11-25T07:05:56.800" v="2115"/>
        <pc:sldMkLst>
          <pc:docMk/>
          <pc:sldMk cId="2520969530" sldId="269"/>
        </pc:sldMkLst>
        <pc:spChg chg="mod">
          <ac:chgData name="Dns Viva" userId="c8d33a2deed9a9fd" providerId="LiveId" clId="{C9DBB1A0-E523-45AD-AF0C-43C7AF914BF7}" dt="2023-11-23T19:05:33.544" v="1819" actId="14100"/>
          <ac:spMkLst>
            <pc:docMk/>
            <pc:sldMk cId="2520969530" sldId="269"/>
            <ac:spMk id="4" creationId="{19C8A820-3282-4936-A374-EDAEF43F1D75}"/>
          </ac:spMkLst>
        </pc:spChg>
        <pc:spChg chg="mod">
          <ac:chgData name="Dns Viva" userId="c8d33a2deed9a9fd" providerId="LiveId" clId="{C9DBB1A0-E523-45AD-AF0C-43C7AF914BF7}" dt="2023-11-23T19:05:56.772" v="1834" actId="20577"/>
          <ac:spMkLst>
            <pc:docMk/>
            <pc:sldMk cId="2520969530" sldId="269"/>
            <ac:spMk id="6" creationId="{EA3681BE-294F-FEBC-7DE8-F7C17DE3F362}"/>
          </ac:spMkLst>
        </pc:spChg>
        <pc:spChg chg="mod">
          <ac:chgData name="Dns Viva" userId="c8d33a2deed9a9fd" providerId="LiveId" clId="{C9DBB1A0-E523-45AD-AF0C-43C7AF914BF7}" dt="2023-11-23T19:06:17.554" v="1859" actId="20577"/>
          <ac:spMkLst>
            <pc:docMk/>
            <pc:sldMk cId="2520969530" sldId="269"/>
            <ac:spMk id="8" creationId="{B1BC9B15-91FF-307C-AC07-C043C9E3EF97}"/>
          </ac:spMkLst>
        </pc:spChg>
        <pc:spChg chg="mod">
          <ac:chgData name="Dns Viva" userId="c8d33a2deed9a9fd" providerId="LiveId" clId="{C9DBB1A0-E523-45AD-AF0C-43C7AF914BF7}" dt="2023-11-23T19:06:46.132" v="1885" actId="20577"/>
          <ac:spMkLst>
            <pc:docMk/>
            <pc:sldMk cId="2520969530" sldId="269"/>
            <ac:spMk id="11" creationId="{467180D7-0603-7C95-1A48-D20B05AE6E2D}"/>
          </ac:spMkLst>
        </pc:spChg>
        <pc:spChg chg="mod">
          <ac:chgData name="Dns Viva" userId="c8d33a2deed9a9fd" providerId="LiveId" clId="{C9DBB1A0-E523-45AD-AF0C-43C7AF914BF7}" dt="2023-11-23T19:07:23.506" v="1922" actId="1076"/>
          <ac:spMkLst>
            <pc:docMk/>
            <pc:sldMk cId="2520969530" sldId="269"/>
            <ac:spMk id="13" creationId="{01FCB096-D3F9-3DD7-B480-0201D5EF31D5}"/>
          </ac:spMkLst>
        </pc:spChg>
        <pc:grpChg chg="mod">
          <ac:chgData name="Dns Viva" userId="c8d33a2deed9a9fd" providerId="LiveId" clId="{C9DBB1A0-E523-45AD-AF0C-43C7AF914BF7}" dt="2023-11-23T19:05:48.695" v="1820" actId="14826"/>
          <ac:grpSpMkLst>
            <pc:docMk/>
            <pc:sldMk cId="2520969530" sldId="269"/>
            <ac:grpSpMk id="7" creationId="{61932D96-642C-1DF5-62F9-488B8664E692}"/>
          </ac:grpSpMkLst>
        </pc:grpChg>
        <pc:grpChg chg="mod ord">
          <ac:chgData name="Dns Viva" userId="c8d33a2deed9a9fd" providerId="LiveId" clId="{C9DBB1A0-E523-45AD-AF0C-43C7AF914BF7}" dt="2023-11-23T19:20:15.543" v="2110" actId="166"/>
          <ac:grpSpMkLst>
            <pc:docMk/>
            <pc:sldMk cId="2520969530" sldId="269"/>
            <ac:grpSpMk id="10" creationId="{0573C92D-5828-FECB-659F-2BEF958AFBFD}"/>
          </ac:grpSpMkLst>
        </pc:grpChg>
        <pc:grpChg chg="mod">
          <ac:chgData name="Dns Viva" userId="c8d33a2deed9a9fd" providerId="LiveId" clId="{C9DBB1A0-E523-45AD-AF0C-43C7AF914BF7}" dt="2023-11-23T19:06:58.313" v="1886" actId="14826"/>
          <ac:grpSpMkLst>
            <pc:docMk/>
            <pc:sldMk cId="2520969530" sldId="269"/>
            <ac:grpSpMk id="14" creationId="{3439BE07-4F8C-162D-F355-E04B41A3A88B}"/>
          </ac:grpSpMkLst>
        </pc:grpChg>
        <pc:grpChg chg="mod">
          <ac:chgData name="Dns Viva" userId="c8d33a2deed9a9fd" providerId="LiveId" clId="{C9DBB1A0-E523-45AD-AF0C-43C7AF914BF7}" dt="2023-11-23T19:06:29.526" v="1860" actId="14826"/>
          <ac:grpSpMkLst>
            <pc:docMk/>
            <pc:sldMk cId="2520969530" sldId="269"/>
            <ac:grpSpMk id="15" creationId="{67DD6FD6-74AD-F664-33FD-D3BEFAC0EE6F}"/>
          </ac:grpSpMkLst>
        </pc:grpChg>
        <pc:grpChg chg="mod">
          <ac:chgData name="Dns Viva" userId="c8d33a2deed9a9fd" providerId="LiveId" clId="{C9DBB1A0-E523-45AD-AF0C-43C7AF914BF7}" dt="2023-11-23T19:05:48.695" v="1820" actId="14826"/>
          <ac:grpSpMkLst>
            <pc:docMk/>
            <pc:sldMk cId="2520969530" sldId="269"/>
            <ac:grpSpMk id="23" creationId="{EEF9D38F-47E9-5625-09EE-FFEF99FDB387}"/>
          </ac:grpSpMkLst>
        </pc:grpChg>
        <pc:grpChg chg="mod">
          <ac:chgData name="Dns Viva" userId="c8d33a2deed9a9fd" providerId="LiveId" clId="{C9DBB1A0-E523-45AD-AF0C-43C7AF914BF7}" dt="2023-11-23T19:06:07.482" v="1835" actId="14826"/>
          <ac:grpSpMkLst>
            <pc:docMk/>
            <pc:sldMk cId="2520969530" sldId="269"/>
            <ac:grpSpMk id="24" creationId="{B3B7A43E-8C8D-4359-3E45-6E2958B2D22A}"/>
          </ac:grpSpMkLst>
        </pc:grpChg>
        <pc:grpChg chg="mod">
          <ac:chgData name="Dns Viva" userId="c8d33a2deed9a9fd" providerId="LiveId" clId="{C9DBB1A0-E523-45AD-AF0C-43C7AF914BF7}" dt="2023-11-23T19:06:29.526" v="1860" actId="14826"/>
          <ac:grpSpMkLst>
            <pc:docMk/>
            <pc:sldMk cId="2520969530" sldId="269"/>
            <ac:grpSpMk id="25" creationId="{E728FED1-E358-0DCA-7E78-CEE3BDE094EB}"/>
          </ac:grpSpMkLst>
        </pc:grpChg>
        <pc:grpChg chg="mod">
          <ac:chgData name="Dns Viva" userId="c8d33a2deed9a9fd" providerId="LiveId" clId="{C9DBB1A0-E523-45AD-AF0C-43C7AF914BF7}" dt="2023-11-23T19:06:58.313" v="1886" actId="14826"/>
          <ac:grpSpMkLst>
            <pc:docMk/>
            <pc:sldMk cId="2520969530" sldId="269"/>
            <ac:grpSpMk id="26" creationId="{4DE2E8D0-32BA-0AB4-25AC-A6CE048D5A68}"/>
          </ac:grpSpMkLst>
        </pc:grpChg>
        <pc:picChg chg="mod">
          <ac:chgData name="Dns Viva" userId="c8d33a2deed9a9fd" providerId="LiveId" clId="{C9DBB1A0-E523-45AD-AF0C-43C7AF914BF7}" dt="2023-11-23T19:08:15.869" v="1925" actId="1076"/>
          <ac:picMkLst>
            <pc:docMk/>
            <pc:sldMk cId="2520969530" sldId="269"/>
            <ac:picMk id="2" creationId="{6190B7FD-5AEE-400A-DAB0-F068A7DE5161}"/>
          </ac:picMkLst>
        </pc:picChg>
        <pc:picChg chg="mod">
          <ac:chgData name="Dns Viva" userId="c8d33a2deed9a9fd" providerId="LiveId" clId="{C9DBB1A0-E523-45AD-AF0C-43C7AF914BF7}" dt="2023-11-23T19:05:48.695" v="1820" actId="14826"/>
          <ac:picMkLst>
            <pc:docMk/>
            <pc:sldMk cId="2520969530" sldId="269"/>
            <ac:picMk id="5" creationId="{ED35F2C4-8162-58C1-7117-C9B686FCDEE8}"/>
          </ac:picMkLst>
        </pc:picChg>
        <pc:picChg chg="mod">
          <ac:chgData name="Dns Viva" userId="c8d33a2deed9a9fd" providerId="LiveId" clId="{C9DBB1A0-E523-45AD-AF0C-43C7AF914BF7}" dt="2023-11-23T19:06:07.482" v="1835" actId="14826"/>
          <ac:picMkLst>
            <pc:docMk/>
            <pc:sldMk cId="2520969530" sldId="269"/>
            <ac:picMk id="9" creationId="{EBCD7BAE-0400-4BE8-7425-41E18BB253FE}"/>
          </ac:picMkLst>
        </pc:picChg>
        <pc:picChg chg="del">
          <ac:chgData name="Dns Viva" userId="c8d33a2deed9a9fd" providerId="LiveId" clId="{C9DBB1A0-E523-45AD-AF0C-43C7AF914BF7}" dt="2023-11-23T19:04:47.275" v="1765" actId="478"/>
          <ac:picMkLst>
            <pc:docMk/>
            <pc:sldMk cId="2520969530" sldId="269"/>
            <ac:picMk id="16" creationId="{C732C9D7-64F3-ECE1-93C9-B178FB527489}"/>
          </ac:picMkLst>
        </pc:picChg>
        <pc:picChg chg="mod">
          <ac:chgData name="Dns Viva" userId="c8d33a2deed9a9fd" providerId="LiveId" clId="{C9DBB1A0-E523-45AD-AF0C-43C7AF914BF7}" dt="2023-11-23T19:06:33.568" v="1862" actId="14100"/>
          <ac:picMkLst>
            <pc:docMk/>
            <pc:sldMk cId="2520969530" sldId="269"/>
            <ac:picMk id="18" creationId="{C5DF4A2B-0E3B-2112-D2FE-72FFF2DA0881}"/>
          </ac:picMkLst>
        </pc:picChg>
        <pc:picChg chg="mod">
          <ac:chgData name="Dns Viva" userId="c8d33a2deed9a9fd" providerId="LiveId" clId="{C9DBB1A0-E523-45AD-AF0C-43C7AF914BF7}" dt="2023-11-23T19:07:06.354" v="1890" actId="14100"/>
          <ac:picMkLst>
            <pc:docMk/>
            <pc:sldMk cId="2520969530" sldId="269"/>
            <ac:picMk id="22" creationId="{4C47C5D9-3BAF-3C83-154A-FEF269811233}"/>
          </ac:picMkLst>
        </pc:picChg>
        <pc:picChg chg="mod">
          <ac:chgData name="Dns Viva" userId="c8d33a2deed9a9fd" providerId="LiveId" clId="{C9DBB1A0-E523-45AD-AF0C-43C7AF914BF7}" dt="2023-11-23T19:05:48.695" v="1820" actId="14826"/>
          <ac:picMkLst>
            <pc:docMk/>
            <pc:sldMk cId="2520969530" sldId="269"/>
            <ac:picMk id="27" creationId="{8ACCDA8E-85A9-949E-2AB5-4A4E9D0E0FA4}"/>
          </ac:picMkLst>
        </pc:picChg>
        <pc:picChg chg="mod">
          <ac:chgData name="Dns Viva" userId="c8d33a2deed9a9fd" providerId="LiveId" clId="{C9DBB1A0-E523-45AD-AF0C-43C7AF914BF7}" dt="2023-11-23T19:06:29.526" v="1860" actId="14826"/>
          <ac:picMkLst>
            <pc:docMk/>
            <pc:sldMk cId="2520969530" sldId="269"/>
            <ac:picMk id="28" creationId="{BCDA8BAA-9AB8-89FB-8F47-867C451CD7B3}"/>
          </ac:picMkLst>
        </pc:picChg>
        <pc:picChg chg="mod">
          <ac:chgData name="Dns Viva" userId="c8d33a2deed9a9fd" providerId="LiveId" clId="{C9DBB1A0-E523-45AD-AF0C-43C7AF914BF7}" dt="2023-11-23T19:06:58.313" v="1886" actId="14826"/>
          <ac:picMkLst>
            <pc:docMk/>
            <pc:sldMk cId="2520969530" sldId="269"/>
            <ac:picMk id="29" creationId="{F110A5C4-803D-AF06-CEF2-2FBFC294F628}"/>
          </ac:picMkLst>
        </pc:picChg>
        <pc:picChg chg="mod">
          <ac:chgData name="Dns Viva" userId="c8d33a2deed9a9fd" providerId="LiveId" clId="{C9DBB1A0-E523-45AD-AF0C-43C7AF914BF7}" dt="2023-11-23T19:06:07.482" v="1835" actId="14826"/>
          <ac:picMkLst>
            <pc:docMk/>
            <pc:sldMk cId="2520969530" sldId="269"/>
            <ac:picMk id="30" creationId="{69A1D993-EFDD-98B5-7685-DD3B01C8DE15}"/>
          </ac:picMkLst>
        </pc:picChg>
      </pc:sldChg>
      <pc:sldChg chg="delSp modSp add mod modTransition delAnim modAnim">
        <pc:chgData name="Dns Viva" userId="c8d33a2deed9a9fd" providerId="LiveId" clId="{C9DBB1A0-E523-45AD-AF0C-43C7AF914BF7}" dt="2023-11-25T07:05:56.800" v="2115"/>
        <pc:sldMkLst>
          <pc:docMk/>
          <pc:sldMk cId="3818260491" sldId="270"/>
        </pc:sldMkLst>
        <pc:spChg chg="mod">
          <ac:chgData name="Dns Viva" userId="c8d33a2deed9a9fd" providerId="LiveId" clId="{C9DBB1A0-E523-45AD-AF0C-43C7AF914BF7}" dt="2023-11-23T19:09:05.737" v="1970" actId="20577"/>
          <ac:spMkLst>
            <pc:docMk/>
            <pc:sldMk cId="3818260491" sldId="270"/>
            <ac:spMk id="4" creationId="{19C8A820-3282-4936-A374-EDAEF43F1D75}"/>
          </ac:spMkLst>
        </pc:spChg>
        <pc:spChg chg="mod">
          <ac:chgData name="Dns Viva" userId="c8d33a2deed9a9fd" providerId="LiveId" clId="{C9DBB1A0-E523-45AD-AF0C-43C7AF914BF7}" dt="2023-11-23T19:09:45.714" v="1998" actId="255"/>
          <ac:spMkLst>
            <pc:docMk/>
            <pc:sldMk cId="3818260491" sldId="270"/>
            <ac:spMk id="6" creationId="{EA3681BE-294F-FEBC-7DE8-F7C17DE3F362}"/>
          </ac:spMkLst>
        </pc:spChg>
        <pc:spChg chg="mod">
          <ac:chgData name="Dns Viva" userId="c8d33a2deed9a9fd" providerId="LiveId" clId="{C9DBB1A0-E523-45AD-AF0C-43C7AF914BF7}" dt="2023-11-23T19:11:30.135" v="2085" actId="20577"/>
          <ac:spMkLst>
            <pc:docMk/>
            <pc:sldMk cId="3818260491" sldId="270"/>
            <ac:spMk id="8" creationId="{B1BC9B15-91FF-307C-AC07-C043C9E3EF97}"/>
          </ac:spMkLst>
        </pc:spChg>
        <pc:spChg chg="mod">
          <ac:chgData name="Dns Viva" userId="c8d33a2deed9a9fd" providerId="LiveId" clId="{C9DBB1A0-E523-45AD-AF0C-43C7AF914BF7}" dt="2023-11-23T19:11:34.364" v="2087" actId="20577"/>
          <ac:spMkLst>
            <pc:docMk/>
            <pc:sldMk cId="3818260491" sldId="270"/>
            <ac:spMk id="11" creationId="{467180D7-0603-7C95-1A48-D20B05AE6E2D}"/>
          </ac:spMkLst>
        </pc:spChg>
        <pc:spChg chg="mod">
          <ac:chgData name="Dns Viva" userId="c8d33a2deed9a9fd" providerId="LiveId" clId="{C9DBB1A0-E523-45AD-AF0C-43C7AF914BF7}" dt="2023-11-23T19:11:32.002" v="2086" actId="20577"/>
          <ac:spMkLst>
            <pc:docMk/>
            <pc:sldMk cId="3818260491" sldId="270"/>
            <ac:spMk id="13" creationId="{01FCB096-D3F9-3DD7-B480-0201D5EF31D5}"/>
          </ac:spMkLst>
        </pc:spChg>
        <pc:grpChg chg="ord">
          <ac:chgData name="Dns Viva" userId="c8d33a2deed9a9fd" providerId="LiveId" clId="{C9DBB1A0-E523-45AD-AF0C-43C7AF914BF7}" dt="2023-11-23T19:20:20.918" v="2111" actId="166"/>
          <ac:grpSpMkLst>
            <pc:docMk/>
            <pc:sldMk cId="3818260491" sldId="270"/>
            <ac:grpSpMk id="7" creationId="{61932D96-642C-1DF5-62F9-488B8664E692}"/>
          </ac:grpSpMkLst>
        </pc:grpChg>
        <pc:grpChg chg="del">
          <ac:chgData name="Dns Viva" userId="c8d33a2deed9a9fd" providerId="LiveId" clId="{C9DBB1A0-E523-45AD-AF0C-43C7AF914BF7}" dt="2023-11-23T19:09:11.171" v="1971" actId="478"/>
          <ac:grpSpMkLst>
            <pc:docMk/>
            <pc:sldMk cId="3818260491" sldId="270"/>
            <ac:grpSpMk id="23" creationId="{EEF9D38F-47E9-5625-09EE-FFEF99FDB387}"/>
          </ac:grpSpMkLst>
        </pc:grpChg>
        <pc:grpChg chg="del">
          <ac:chgData name="Dns Viva" userId="c8d33a2deed9a9fd" providerId="LiveId" clId="{C9DBB1A0-E523-45AD-AF0C-43C7AF914BF7}" dt="2023-11-23T19:09:50.061" v="1999" actId="478"/>
          <ac:grpSpMkLst>
            <pc:docMk/>
            <pc:sldMk cId="3818260491" sldId="270"/>
            <ac:grpSpMk id="24" creationId="{B3B7A43E-8C8D-4359-3E45-6E2958B2D22A}"/>
          </ac:grpSpMkLst>
        </pc:grpChg>
        <pc:grpChg chg="del">
          <ac:chgData name="Dns Viva" userId="c8d33a2deed9a9fd" providerId="LiveId" clId="{C9DBB1A0-E523-45AD-AF0C-43C7AF914BF7}" dt="2023-11-23T19:10:13.748" v="2025" actId="478"/>
          <ac:grpSpMkLst>
            <pc:docMk/>
            <pc:sldMk cId="3818260491" sldId="270"/>
            <ac:grpSpMk id="25" creationId="{E728FED1-E358-0DCA-7E78-CEE3BDE094EB}"/>
          </ac:grpSpMkLst>
        </pc:grpChg>
        <pc:grpChg chg="del">
          <ac:chgData name="Dns Viva" userId="c8d33a2deed9a9fd" providerId="LiveId" clId="{C9DBB1A0-E523-45AD-AF0C-43C7AF914BF7}" dt="2023-11-23T19:10:41.422" v="2048" actId="478"/>
          <ac:grpSpMkLst>
            <pc:docMk/>
            <pc:sldMk cId="3818260491" sldId="270"/>
            <ac:grpSpMk id="26" creationId="{4DE2E8D0-32BA-0AB4-25AC-A6CE048D5A68}"/>
          </ac:grpSpMkLst>
        </pc:grpChg>
        <pc:picChg chg="del">
          <ac:chgData name="Dns Viva" userId="c8d33a2deed9a9fd" providerId="LiveId" clId="{C9DBB1A0-E523-45AD-AF0C-43C7AF914BF7}" dt="2023-11-23T19:08:45.009" v="1929" actId="478"/>
          <ac:picMkLst>
            <pc:docMk/>
            <pc:sldMk cId="3818260491" sldId="270"/>
            <ac:picMk id="2" creationId="{6190B7FD-5AEE-400A-DAB0-F068A7DE5161}"/>
          </ac:picMkLst>
        </pc:picChg>
        <pc:picChg chg="del">
          <ac:chgData name="Dns Viva" userId="c8d33a2deed9a9fd" providerId="LiveId" clId="{C9DBB1A0-E523-45AD-AF0C-43C7AF914BF7}" dt="2023-11-23T19:09:11.171" v="1971" actId="478"/>
          <ac:picMkLst>
            <pc:docMk/>
            <pc:sldMk cId="3818260491" sldId="270"/>
            <ac:picMk id="5" creationId="{ED35F2C4-8162-58C1-7117-C9B686FCDEE8}"/>
          </ac:picMkLst>
        </pc:picChg>
        <pc:picChg chg="del">
          <ac:chgData name="Dns Viva" userId="c8d33a2deed9a9fd" providerId="LiveId" clId="{C9DBB1A0-E523-45AD-AF0C-43C7AF914BF7}" dt="2023-11-23T19:09:50.061" v="1999" actId="478"/>
          <ac:picMkLst>
            <pc:docMk/>
            <pc:sldMk cId="3818260491" sldId="270"/>
            <ac:picMk id="9" creationId="{EBCD7BAE-0400-4BE8-7425-41E18BB253FE}"/>
          </ac:picMkLst>
        </pc:picChg>
        <pc:picChg chg="mod">
          <ac:chgData name="Dns Viva" userId="c8d33a2deed9a9fd" providerId="LiveId" clId="{C9DBB1A0-E523-45AD-AF0C-43C7AF914BF7}" dt="2023-11-23T19:12:08.282" v="2088" actId="1076"/>
          <ac:picMkLst>
            <pc:docMk/>
            <pc:sldMk cId="3818260491" sldId="270"/>
            <ac:picMk id="12" creationId="{1A6B25F4-6F20-64FC-87F9-4BC15D97E9E8}"/>
          </ac:picMkLst>
        </pc:picChg>
        <pc:picChg chg="del">
          <ac:chgData name="Dns Viva" userId="c8d33a2deed9a9fd" providerId="LiveId" clId="{C9DBB1A0-E523-45AD-AF0C-43C7AF914BF7}" dt="2023-11-23T19:10:13.748" v="2025" actId="478"/>
          <ac:picMkLst>
            <pc:docMk/>
            <pc:sldMk cId="3818260491" sldId="270"/>
            <ac:picMk id="18" creationId="{C5DF4A2B-0E3B-2112-D2FE-72FFF2DA0881}"/>
          </ac:picMkLst>
        </pc:picChg>
        <pc:picChg chg="del">
          <ac:chgData name="Dns Viva" userId="c8d33a2deed9a9fd" providerId="LiveId" clId="{C9DBB1A0-E523-45AD-AF0C-43C7AF914BF7}" dt="2023-11-23T19:10:41.422" v="2048" actId="478"/>
          <ac:picMkLst>
            <pc:docMk/>
            <pc:sldMk cId="3818260491" sldId="270"/>
            <ac:picMk id="22" creationId="{4C47C5D9-3BAF-3C83-154A-FEF269811233}"/>
          </ac:picMkLst>
        </pc:picChg>
      </pc:sldChg>
      <pc:sldChg chg="modTransition">
        <pc:chgData name="Dns Viva" userId="c8d33a2deed9a9fd" providerId="LiveId" clId="{C9DBB1A0-E523-45AD-AF0C-43C7AF914BF7}" dt="2023-11-25T07:05:56.800" v="2115"/>
        <pc:sldMkLst>
          <pc:docMk/>
          <pc:sldMk cId="3713811999" sldId="271"/>
        </pc:sldMkLst>
      </pc:sldChg>
      <pc:sldMasterChg chg="modTransition modSldLayout">
        <pc:chgData name="Dns Viva" userId="c8d33a2deed9a9fd" providerId="LiveId" clId="{C9DBB1A0-E523-45AD-AF0C-43C7AF914BF7}" dt="2023-11-25T07:05:56.800" v="2115"/>
        <pc:sldMasterMkLst>
          <pc:docMk/>
          <pc:sldMasterMk cId="4177721646" sldId="2147483648"/>
        </pc:sldMasterMkLst>
        <pc:sldLayoutChg chg="modTransition">
          <pc:chgData name="Dns Viva" userId="c8d33a2deed9a9fd" providerId="LiveId" clId="{C9DBB1A0-E523-45AD-AF0C-43C7AF914BF7}" dt="2023-11-25T07:05:56.800" v="2115"/>
          <pc:sldLayoutMkLst>
            <pc:docMk/>
            <pc:sldMasterMk cId="4177721646" sldId="2147483648"/>
            <pc:sldLayoutMk cId="3249859204" sldId="2147483649"/>
          </pc:sldLayoutMkLst>
        </pc:sldLayoutChg>
        <pc:sldLayoutChg chg="modTransition">
          <pc:chgData name="Dns Viva" userId="c8d33a2deed9a9fd" providerId="LiveId" clId="{C9DBB1A0-E523-45AD-AF0C-43C7AF914BF7}" dt="2023-11-25T07:05:56.800" v="2115"/>
          <pc:sldLayoutMkLst>
            <pc:docMk/>
            <pc:sldMasterMk cId="4177721646" sldId="2147483648"/>
            <pc:sldLayoutMk cId="2838536338" sldId="2147483650"/>
          </pc:sldLayoutMkLst>
        </pc:sldLayoutChg>
        <pc:sldLayoutChg chg="modTransition">
          <pc:chgData name="Dns Viva" userId="c8d33a2deed9a9fd" providerId="LiveId" clId="{C9DBB1A0-E523-45AD-AF0C-43C7AF914BF7}" dt="2023-11-25T07:05:56.800" v="2115"/>
          <pc:sldLayoutMkLst>
            <pc:docMk/>
            <pc:sldMasterMk cId="4177721646" sldId="2147483648"/>
            <pc:sldLayoutMk cId="2806990966" sldId="2147483651"/>
          </pc:sldLayoutMkLst>
        </pc:sldLayoutChg>
        <pc:sldLayoutChg chg="modTransition">
          <pc:chgData name="Dns Viva" userId="c8d33a2deed9a9fd" providerId="LiveId" clId="{C9DBB1A0-E523-45AD-AF0C-43C7AF914BF7}" dt="2023-11-25T07:05:56.800" v="2115"/>
          <pc:sldLayoutMkLst>
            <pc:docMk/>
            <pc:sldMasterMk cId="4177721646" sldId="2147483648"/>
            <pc:sldLayoutMk cId="2433148186" sldId="2147483652"/>
          </pc:sldLayoutMkLst>
        </pc:sldLayoutChg>
        <pc:sldLayoutChg chg="modTransition">
          <pc:chgData name="Dns Viva" userId="c8d33a2deed9a9fd" providerId="LiveId" clId="{C9DBB1A0-E523-45AD-AF0C-43C7AF914BF7}" dt="2023-11-25T07:05:56.800" v="2115"/>
          <pc:sldLayoutMkLst>
            <pc:docMk/>
            <pc:sldMasterMk cId="4177721646" sldId="2147483648"/>
            <pc:sldLayoutMk cId="2897188771" sldId="2147483653"/>
          </pc:sldLayoutMkLst>
        </pc:sldLayoutChg>
        <pc:sldLayoutChg chg="modTransition">
          <pc:chgData name="Dns Viva" userId="c8d33a2deed9a9fd" providerId="LiveId" clId="{C9DBB1A0-E523-45AD-AF0C-43C7AF914BF7}" dt="2023-11-25T07:05:56.800" v="2115"/>
          <pc:sldLayoutMkLst>
            <pc:docMk/>
            <pc:sldMasterMk cId="4177721646" sldId="2147483648"/>
            <pc:sldLayoutMk cId="2456222187" sldId="2147483654"/>
          </pc:sldLayoutMkLst>
        </pc:sldLayoutChg>
        <pc:sldLayoutChg chg="modTransition">
          <pc:chgData name="Dns Viva" userId="c8d33a2deed9a9fd" providerId="LiveId" clId="{C9DBB1A0-E523-45AD-AF0C-43C7AF914BF7}" dt="2023-11-25T07:05:56.800" v="2115"/>
          <pc:sldLayoutMkLst>
            <pc:docMk/>
            <pc:sldMasterMk cId="4177721646" sldId="2147483648"/>
            <pc:sldLayoutMk cId="1396766521" sldId="2147483655"/>
          </pc:sldLayoutMkLst>
        </pc:sldLayoutChg>
        <pc:sldLayoutChg chg="modTransition">
          <pc:chgData name="Dns Viva" userId="c8d33a2deed9a9fd" providerId="LiveId" clId="{C9DBB1A0-E523-45AD-AF0C-43C7AF914BF7}" dt="2023-11-25T07:05:56.800" v="2115"/>
          <pc:sldLayoutMkLst>
            <pc:docMk/>
            <pc:sldMasterMk cId="4177721646" sldId="2147483648"/>
            <pc:sldLayoutMk cId="1870618313" sldId="2147483656"/>
          </pc:sldLayoutMkLst>
        </pc:sldLayoutChg>
        <pc:sldLayoutChg chg="modTransition">
          <pc:chgData name="Dns Viva" userId="c8d33a2deed9a9fd" providerId="LiveId" clId="{C9DBB1A0-E523-45AD-AF0C-43C7AF914BF7}" dt="2023-11-25T07:05:56.800" v="2115"/>
          <pc:sldLayoutMkLst>
            <pc:docMk/>
            <pc:sldMasterMk cId="4177721646" sldId="2147483648"/>
            <pc:sldLayoutMk cId="2462067997" sldId="2147483657"/>
          </pc:sldLayoutMkLst>
        </pc:sldLayoutChg>
        <pc:sldLayoutChg chg="modTransition">
          <pc:chgData name="Dns Viva" userId="c8d33a2deed9a9fd" providerId="LiveId" clId="{C9DBB1A0-E523-45AD-AF0C-43C7AF914BF7}" dt="2023-11-25T07:05:56.800" v="2115"/>
          <pc:sldLayoutMkLst>
            <pc:docMk/>
            <pc:sldMasterMk cId="4177721646" sldId="2147483648"/>
            <pc:sldLayoutMk cId="2991571515" sldId="2147483658"/>
          </pc:sldLayoutMkLst>
        </pc:sldLayoutChg>
        <pc:sldLayoutChg chg="modTransition">
          <pc:chgData name="Dns Viva" userId="c8d33a2deed9a9fd" providerId="LiveId" clId="{C9DBB1A0-E523-45AD-AF0C-43C7AF914BF7}" dt="2023-11-25T07:05:56.800" v="2115"/>
          <pc:sldLayoutMkLst>
            <pc:docMk/>
            <pc:sldMasterMk cId="4177721646" sldId="2147483648"/>
            <pc:sldLayoutMk cId="3701529191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F1ACEA-FD26-B859-92FB-904BC7897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267FA61-570B-BCD3-C7C1-30D4188612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F405F0-497E-DD79-9BCD-CE82FFF6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13828-3457-4302-BA7B-246BFEE3FE67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BBE652-31BF-6B7D-EB6B-F24CC496E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461BE8-9846-911A-C8A1-89DAA9F9F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2CBD-0217-4FEC-A193-B101A2A41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859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706637-3862-1303-9749-77881396D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28D38D4-5941-F40D-400C-604BAB406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6BA7AB-52A9-D51C-9779-A77F7BD43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13828-3457-4302-BA7B-246BFEE3FE67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F01B13-E7BF-5B76-6741-EFB23BA96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7B0C9C-AC65-95ED-A4B9-FC68B9E0C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2CBD-0217-4FEC-A193-B101A2A41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571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FA6E56F-4B45-062D-B3B8-08F1AC503A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B120AE4-E598-09B0-C60E-EDFDC9A54C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AB434EF-08B2-A97F-E0EE-0351542AC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13828-3457-4302-BA7B-246BFEE3FE67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EF4D1E-5113-CC77-AEF9-5C184EA9A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A26A2-AA09-6639-71EB-8CD99F85C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2CBD-0217-4FEC-A193-B101A2A41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529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647294-0FAF-FAF6-9032-07C7A8CC6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9E6D4F-A14A-3FA0-0468-AA27B18E8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83B3AB-0942-F952-1CAA-C55D88B5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13828-3457-4302-BA7B-246BFEE3FE67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762E74-1F25-CA15-B446-7A1F3E95A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7005DC-87EC-FF9C-377C-D47D04A80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2CBD-0217-4FEC-A193-B101A2A41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536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5C6719-0B2D-976E-E912-BA534F6E9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41E7D7-B3FC-D0FC-B775-0D5777549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25F135-EC9C-E2A9-211A-0DFDABF13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13828-3457-4302-BA7B-246BFEE3FE67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DF6A46-3CB5-4F63-EF62-47D4F8FF9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C5A4E3-CDB8-523C-0654-D8B0BAEAC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2CBD-0217-4FEC-A193-B101A2A41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990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45443A-1C88-0A78-806B-6FB1B2A92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D507B8-A494-5310-739D-DAA7A91A9D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77370B-B63E-9123-7B0A-2226643C41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97755A-04CD-7BB4-480D-DE319864B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13828-3457-4302-BA7B-246BFEE3FE67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11FD065-3902-1B89-1212-0B38A8D2D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C73E6C-4270-A470-2F1E-19989773E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2CBD-0217-4FEC-A193-B101A2A41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3148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43495E-22BB-7D92-0ED3-6818F2967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60EC3A-46CF-45EA-EAEC-739E5317E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14A31A-38D0-2B19-E0B4-9DED467435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E5F89C-A987-AEA3-145B-6BE454E70E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F606214-2D90-278E-5D37-0068991D68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C0C9578-4BB0-1B92-8509-BE70ECA13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13828-3457-4302-BA7B-246BFEE3FE67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8DD576F-C3DB-BF4C-7C2E-B184DCD3B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F55662D-1D95-2FE0-28CA-E6C5253B3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2CBD-0217-4FEC-A193-B101A2A41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188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496210-2D69-01F0-EB10-F4DA2F7CF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F89935-2604-10F1-779B-342E0D684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13828-3457-4302-BA7B-246BFEE3FE67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AB4C881-1A86-49AD-DEC4-D36C549B2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0A7A87-6781-DE57-8AA3-F6BEDE083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2CBD-0217-4FEC-A193-B101A2A41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222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8E964C1-3880-03D9-E771-043ADAAFD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13828-3457-4302-BA7B-246BFEE3FE67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6519AF-C1E8-E13C-019C-36AF8D0B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66F598-D0CD-0353-1E94-694B88118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2CBD-0217-4FEC-A193-B101A2A41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766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25DA10-F0D1-77AE-F965-5BEFD0B1E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D7FA24-BC3D-0AAA-3E93-0B853BC95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10D8F8D-F491-714F-9679-61975B6BA5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C3AE53-2BB1-2D68-350D-0A9F168A1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13828-3457-4302-BA7B-246BFEE3FE67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A98829-6969-6474-DC9E-8F28637CA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A2A841-E44F-F397-3BC9-012818B45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2CBD-0217-4FEC-A193-B101A2A41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618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F9A6A-7326-DA0B-AD27-821A01D46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1DA9D73-CF70-632B-16FF-EFFD24165E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D3F697-9CB1-7F64-BF30-2AD330EC41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A0027B7-3B53-4E23-283C-FE788F902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13828-3457-4302-BA7B-246BFEE3FE67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63C200-A919-BB4B-3E07-EC8AC54EF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BCA3D-FC4A-83BE-8A10-A369A8F68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2CBD-0217-4FEC-A193-B101A2A41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067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EC85EB-0E97-238A-0287-FBEE4A5B8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95EF4F-33C1-4CE9-1395-88346775C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CF05AD-803A-6698-A8F7-7944403E17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13828-3457-4302-BA7B-246BFEE3FE67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390141-A981-9F8A-74B3-BBA361776B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B05719-FA25-1763-098D-34DD36D079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72CBD-0217-4FEC-A193-B101A2A412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72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image" Target="../media/image2.png"/><Relationship Id="rId12" Type="http://schemas.openxmlformats.org/officeDocument/2006/relationships/image" Target="../media/image39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11" Type="http://schemas.openxmlformats.org/officeDocument/2006/relationships/image" Target="../media/image38.jp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7.jpg"/><Relationship Id="rId4" Type="http://schemas.microsoft.com/office/2007/relationships/media" Target="../media/media8.m4a"/><Relationship Id="rId9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audio" Target="NULL" TargetMode="External"/><Relationship Id="rId7" Type="http://schemas.openxmlformats.org/officeDocument/2006/relationships/image" Target="../media/image3.png"/><Relationship Id="rId12" Type="http://schemas.openxmlformats.org/officeDocument/2006/relationships/image" Target="../media/image4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2.jpg"/><Relationship Id="rId4" Type="http://schemas.microsoft.com/office/2007/relationships/media" Target="../media/media9.m4a"/><Relationship Id="rId9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microsoft.com/office/2007/relationships/media" Target="../media/media10.m4a"/><Relationship Id="rId7" Type="http://schemas.openxmlformats.org/officeDocument/2006/relationships/image" Target="../media/image3.png"/><Relationship Id="rId12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6.png"/><Relationship Id="rId4" Type="http://schemas.openxmlformats.org/officeDocument/2006/relationships/audio" Target="../media/media10.m4a"/><Relationship Id="rId9" Type="http://schemas.openxmlformats.org/officeDocument/2006/relationships/image" Target="../media/image4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11.m4a"/><Relationship Id="rId7" Type="http://schemas.openxmlformats.org/officeDocument/2006/relationships/image" Target="../media/image2.png"/><Relationship Id="rId12" Type="http://schemas.openxmlformats.org/officeDocument/2006/relationships/image" Target="../media/image51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11" Type="http://schemas.openxmlformats.org/officeDocument/2006/relationships/image" Target="../media/image50.jp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9.png"/><Relationship Id="rId4" Type="http://schemas.openxmlformats.org/officeDocument/2006/relationships/audio" Target="../media/media11.m4a"/><Relationship Id="rId9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image" Target="../media/image2.png"/><Relationship Id="rId12" Type="http://schemas.openxmlformats.org/officeDocument/2006/relationships/image" Target="../media/image55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11" Type="http://schemas.openxmlformats.org/officeDocument/2006/relationships/image" Target="../media/image54.jp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3.jpg"/><Relationship Id="rId4" Type="http://schemas.microsoft.com/office/2007/relationships/media" Target="../media/media12.m4a"/><Relationship Id="rId9" Type="http://schemas.openxmlformats.org/officeDocument/2006/relationships/image" Target="../media/image5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7.xml"/><Relationship Id="rId4" Type="http://schemas.microsoft.com/office/2007/relationships/media" Target="../media/media13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microsoft.com/office/2007/relationships/media" Target="../media/media1.mp3"/><Relationship Id="rId7" Type="http://schemas.openxmlformats.org/officeDocument/2006/relationships/image" Target="../media/image3.png"/><Relationship Id="rId12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1.jpg"/><Relationship Id="rId11" Type="http://schemas.openxmlformats.org/officeDocument/2006/relationships/image" Target="../media/image7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.jpg"/><Relationship Id="rId4" Type="http://schemas.openxmlformats.org/officeDocument/2006/relationships/audio" Target="../media/media1.mp3"/><Relationship Id="rId9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10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jpg"/><Relationship Id="rId5" Type="http://schemas.openxmlformats.org/officeDocument/2006/relationships/image" Target="../media/image3.png"/><Relationship Id="rId10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microsoft.com/office/2007/relationships/media" Target="../media/media1.mp3"/><Relationship Id="rId7" Type="http://schemas.openxmlformats.org/officeDocument/2006/relationships/image" Target="../media/image3.png"/><Relationship Id="rId12" Type="http://schemas.openxmlformats.org/officeDocument/2006/relationships/image" Target="../media/image19.jpg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image" Target="../media/image1.jpg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8.jpg"/><Relationship Id="rId4" Type="http://schemas.openxmlformats.org/officeDocument/2006/relationships/audio" Target="../media/media1.mp3"/><Relationship Id="rId9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microsoft.com/office/2007/relationships/media" Target="../media/media1.mp3"/><Relationship Id="rId7" Type="http://schemas.openxmlformats.org/officeDocument/2006/relationships/image" Target="../media/image3.png"/><Relationship Id="rId12" Type="http://schemas.openxmlformats.org/officeDocument/2006/relationships/image" Target="../media/image23.jp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1.jpg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2.jpeg"/><Relationship Id="rId4" Type="http://schemas.openxmlformats.org/officeDocument/2006/relationships/audio" Target="../media/media1.mp3"/><Relationship Id="rId9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audio" Target="NULL" TargetMode="External"/><Relationship Id="rId7" Type="http://schemas.openxmlformats.org/officeDocument/2006/relationships/image" Target="../media/image3.png"/><Relationship Id="rId12" Type="http://schemas.openxmlformats.org/officeDocument/2006/relationships/image" Target="../media/image27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6.jpg"/><Relationship Id="rId4" Type="http://schemas.microsoft.com/office/2007/relationships/media" Target="../media/media5.m4a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audio" Target="NULL" TargetMode="External"/><Relationship Id="rId7" Type="http://schemas.openxmlformats.org/officeDocument/2006/relationships/image" Target="../media/image3.png"/><Relationship Id="rId12" Type="http://schemas.openxmlformats.org/officeDocument/2006/relationships/image" Target="../media/image31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0.jpg"/><Relationship Id="rId4" Type="http://schemas.microsoft.com/office/2007/relationships/media" Target="../media/media6.m4a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audio" Target="NULL" TargetMode="External"/><Relationship Id="rId7" Type="http://schemas.openxmlformats.org/officeDocument/2006/relationships/image" Target="../media/image3.png"/><Relationship Id="rId12" Type="http://schemas.openxmlformats.org/officeDocument/2006/relationships/image" Target="../media/image35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g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4.jpg"/><Relationship Id="rId4" Type="http://schemas.microsoft.com/office/2007/relationships/media" Target="../media/media7.m4a"/><Relationship Id="rId9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7C424C-BEF4-C868-AA22-7B6D303A0E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AA6A37-BDCE-5B17-F4DB-D65A427C7A74}"/>
              </a:ext>
            </a:extLst>
          </p:cNvPr>
          <p:cNvSpPr txBox="1"/>
          <p:nvPr/>
        </p:nvSpPr>
        <p:spPr>
          <a:xfrm>
            <a:off x="2583402" y="1384917"/>
            <a:ext cx="66404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rgbClr val="0070C0"/>
                </a:solidFill>
                <a:latin typeface="Segoe Print" panose="02000600000000000000" pitchFamily="2" charset="0"/>
                <a:ea typeface="Yu Gothic" panose="020B0400000000000000" pitchFamily="34" charset="-128"/>
              </a:rPr>
              <a:t>Сказочная викторина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8D38F7-5001-0CB8-58B8-6586F99A9DE0}"/>
              </a:ext>
            </a:extLst>
          </p:cNvPr>
          <p:cNvSpPr txBox="1"/>
          <p:nvPr/>
        </p:nvSpPr>
        <p:spPr>
          <a:xfrm>
            <a:off x="5903650" y="5180695"/>
            <a:ext cx="4998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Автор: 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</a:rPr>
              <a:t>Касимова Людмила Александровна</a:t>
            </a:r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 </a:t>
            </a:r>
          </a:p>
          <a:p>
            <a:pPr algn="just"/>
            <a:r>
              <a:rPr lang="ru-RU" sz="1600" dirty="0">
                <a:solidFill>
                  <a:schemeClr val="accent4">
                    <a:lumMod val="75000"/>
                  </a:schemeClr>
                </a:solidFill>
              </a:rPr>
              <a:t>воспитатель МБДОУ «Детский сад №340» г.о. Самара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011EE0-8573-3A67-012A-7293981152BF}"/>
              </a:ext>
            </a:extLst>
          </p:cNvPr>
          <p:cNvSpPr txBox="1"/>
          <p:nvPr/>
        </p:nvSpPr>
        <p:spPr>
          <a:xfrm>
            <a:off x="2299317" y="3790637"/>
            <a:ext cx="7998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5">
                    <a:lumMod val="75000"/>
                  </a:schemeClr>
                </a:solidFill>
              </a:rPr>
              <a:t>По народным сказкам: «Козел и баран», «Лиса и дятел», «Алый цветок».</a:t>
            </a:r>
          </a:p>
        </p:txBody>
      </p:sp>
      <p:pic>
        <p:nvPicPr>
          <p:cNvPr id="9" name="nachalo-volshebnogo-predstavleniya-990">
            <a:hlinkClick r:id="" action="ppaction://media"/>
            <a:extLst>
              <a:ext uri="{FF2B5EF4-FFF2-40B4-BE49-F238E27FC236}">
                <a16:creationId xmlns:a16="http://schemas.microsoft.com/office/drawing/2014/main" id="{5CBE76CA-CF8E-A33B-C773-2D0C8D4908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6817" y="60894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465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C8A820-3282-4936-A374-EDAEF43F1D75}"/>
              </a:ext>
            </a:extLst>
          </p:cNvPr>
          <p:cNvSpPr txBox="1"/>
          <p:nvPr/>
        </p:nvSpPr>
        <p:spPr>
          <a:xfrm>
            <a:off x="2249966" y="564588"/>
            <a:ext cx="6436834" cy="4001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7) Что обещала лиса дятлу за своё спасение?</a:t>
            </a:r>
          </a:p>
        </p:txBody>
      </p:sp>
      <p:pic>
        <p:nvPicPr>
          <p:cNvPr id="3" name="nachalo-volshebnogo-predstavleniya-990">
            <a:hlinkClick r:id="" action="ppaction://media"/>
            <a:extLst>
              <a:ext uri="{FF2B5EF4-FFF2-40B4-BE49-F238E27FC236}">
                <a16:creationId xmlns:a16="http://schemas.microsoft.com/office/drawing/2014/main" id="{0C154D12-4040-49F9-0EB6-9F7DBBA4BE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5645" y="5973956"/>
            <a:ext cx="609600" cy="609600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EF7F49F-6ABC-98BE-C6C5-D84552D92885}"/>
              </a:ext>
            </a:extLst>
          </p:cNvPr>
          <p:cNvGrpSpPr/>
          <p:nvPr/>
        </p:nvGrpSpPr>
        <p:grpSpPr>
          <a:xfrm>
            <a:off x="7206661" y="886930"/>
            <a:ext cx="2987040" cy="2987040"/>
            <a:chOff x="7206661" y="886930"/>
            <a:chExt cx="2987040" cy="2987040"/>
          </a:xfrm>
        </p:grpSpPr>
        <p:grpSp>
          <p:nvGrpSpPr>
            <p:cNvPr id="24" name="Группа 3">
              <a:extLst>
                <a:ext uri="{FF2B5EF4-FFF2-40B4-BE49-F238E27FC236}">
                  <a16:creationId xmlns:a16="http://schemas.microsoft.com/office/drawing/2014/main" id="{B3B7A43E-8C8D-4359-3E45-6E2958B2D22A}"/>
                </a:ext>
              </a:extLst>
            </p:cNvPr>
            <p:cNvGrpSpPr/>
            <p:nvPr/>
          </p:nvGrpSpPr>
          <p:grpSpPr>
            <a:xfrm>
              <a:off x="7206661" y="886930"/>
              <a:ext cx="2987040" cy="2987040"/>
              <a:chOff x="7159592" y="915880"/>
              <a:chExt cx="2987040" cy="2987040"/>
            </a:xfrm>
          </p:grpSpPr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69A1D993-EFDD-98B5-7685-DD3B01C8DE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59592" y="915880"/>
                <a:ext cx="2987040" cy="2987040"/>
              </a:xfrm>
              <a:prstGeom prst="rect">
                <a:avLst/>
              </a:prstGeom>
            </p:spPr>
          </p:pic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EBCD7BAE-0400-4BE8-7425-41E18BB253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872175" y="1282696"/>
                <a:ext cx="1548598" cy="1784937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D1F1880-8D77-F91A-3D80-F90498DA5307}"/>
                </a:ext>
              </a:extLst>
            </p:cNvPr>
            <p:cNvSpPr txBox="1"/>
            <p:nvPr/>
          </p:nvSpPr>
          <p:spPr>
            <a:xfrm>
              <a:off x="7493802" y="3122138"/>
              <a:ext cx="20282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accent5">
                      <a:lumMod val="75000"/>
                    </a:schemeClr>
                  </a:solidFill>
                </a:rPr>
                <a:t>Построить избу</a:t>
              </a: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1AF00958-01C2-AEB5-7235-FFE7876C8457}"/>
              </a:ext>
            </a:extLst>
          </p:cNvPr>
          <p:cNvGrpSpPr/>
          <p:nvPr/>
        </p:nvGrpSpPr>
        <p:grpSpPr>
          <a:xfrm>
            <a:off x="2426614" y="3713499"/>
            <a:ext cx="2985560" cy="2985560"/>
            <a:chOff x="2426614" y="3713499"/>
            <a:chExt cx="2985560" cy="2985560"/>
          </a:xfrm>
        </p:grpSpPr>
        <p:grpSp>
          <p:nvGrpSpPr>
            <p:cNvPr id="25" name="Группа 2">
              <a:extLst>
                <a:ext uri="{FF2B5EF4-FFF2-40B4-BE49-F238E27FC236}">
                  <a16:creationId xmlns:a16="http://schemas.microsoft.com/office/drawing/2014/main" id="{E728FED1-E358-0DCA-7E78-CEE3BDE094EB}"/>
                </a:ext>
              </a:extLst>
            </p:cNvPr>
            <p:cNvGrpSpPr/>
            <p:nvPr/>
          </p:nvGrpSpPr>
          <p:grpSpPr>
            <a:xfrm>
              <a:off x="2426614" y="3713499"/>
              <a:ext cx="2985560" cy="2985560"/>
              <a:chOff x="2426614" y="3713499"/>
              <a:chExt cx="2985560" cy="2985560"/>
            </a:xfrm>
          </p:grpSpPr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BCDA8BAA-9AB8-89FB-8F47-867C451CD7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2426614" y="3713499"/>
                <a:ext cx="2985560" cy="2985560"/>
              </a:xfrm>
              <a:prstGeom prst="rect">
                <a:avLst/>
              </a:prstGeom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C5DF4A2B-0E3B-2112-D2FE-72FFF2DA08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828213" y="4359449"/>
                <a:ext cx="2312770" cy="1300933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4ACDB8-B064-F63E-C610-602813D24BBB}"/>
                </a:ext>
              </a:extLst>
            </p:cNvPr>
            <p:cNvSpPr txBox="1"/>
            <p:nvPr/>
          </p:nvSpPr>
          <p:spPr>
            <a:xfrm>
              <a:off x="3044535" y="5884094"/>
              <a:ext cx="17802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>
                  <a:solidFill>
                    <a:schemeClr val="accent5">
                      <a:lumMod val="75000"/>
                    </a:schemeClr>
                  </a:solidFill>
                </a:rPr>
                <a:t>Угостить кашей</a:t>
              </a: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08E1F578-BB9A-618B-FE16-A5C78620F1C7}"/>
              </a:ext>
            </a:extLst>
          </p:cNvPr>
          <p:cNvGrpSpPr/>
          <p:nvPr/>
        </p:nvGrpSpPr>
        <p:grpSpPr>
          <a:xfrm>
            <a:off x="7303540" y="3596516"/>
            <a:ext cx="2987040" cy="2987040"/>
            <a:chOff x="7303540" y="3596516"/>
            <a:chExt cx="2987040" cy="2987040"/>
          </a:xfrm>
        </p:grpSpPr>
        <p:grpSp>
          <p:nvGrpSpPr>
            <p:cNvPr id="26" name="Группа 4">
              <a:extLst>
                <a:ext uri="{FF2B5EF4-FFF2-40B4-BE49-F238E27FC236}">
                  <a16:creationId xmlns:a16="http://schemas.microsoft.com/office/drawing/2014/main" id="{4DE2E8D0-32BA-0AB4-25AC-A6CE048D5A68}"/>
                </a:ext>
              </a:extLst>
            </p:cNvPr>
            <p:cNvGrpSpPr/>
            <p:nvPr/>
          </p:nvGrpSpPr>
          <p:grpSpPr>
            <a:xfrm>
              <a:off x="7303540" y="3596516"/>
              <a:ext cx="2987040" cy="2987040"/>
              <a:chOff x="7303540" y="3596516"/>
              <a:chExt cx="2987040" cy="2987040"/>
            </a:xfrm>
          </p:grpSpPr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F110A5C4-803D-AF06-CEF2-2FBFC294F6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3540" y="3596516"/>
                <a:ext cx="2987040" cy="2987040"/>
              </a:xfrm>
              <a:prstGeom prst="rect">
                <a:avLst/>
              </a:prstGeom>
            </p:spPr>
          </p:pic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4C47C5D9-3BAF-3C83-154A-FEF2698112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595633" y="4069856"/>
                <a:ext cx="2209096" cy="1656822"/>
              </a:xfrm>
              <a:prstGeom prst="rect">
                <a:avLst/>
              </a:prstGeom>
            </p:spPr>
          </p:pic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ABD425D-BAF8-966B-B192-428B38D77C71}"/>
                </a:ext>
              </a:extLst>
            </p:cNvPr>
            <p:cNvSpPr txBox="1"/>
            <p:nvPr/>
          </p:nvSpPr>
          <p:spPr>
            <a:xfrm>
              <a:off x="7699664" y="5922564"/>
              <a:ext cx="16833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accent5">
                      <a:lumMod val="75000"/>
                    </a:schemeClr>
                  </a:solidFill>
                </a:rPr>
                <a:t>Рассмешить</a:t>
              </a:r>
            </a:p>
          </p:txBody>
        </p:sp>
      </p:grpSp>
      <p:pic>
        <p:nvPicPr>
          <p:cNvPr id="16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7DCC26A7-F83A-FBEE-531D-EDF43AA4E4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2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40366" y="886930"/>
            <a:ext cx="609600" cy="609600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00242C2-90E4-5FC6-41EF-E2673BA95D7A}"/>
              </a:ext>
            </a:extLst>
          </p:cNvPr>
          <p:cNvGrpSpPr/>
          <p:nvPr/>
        </p:nvGrpSpPr>
        <p:grpSpPr>
          <a:xfrm>
            <a:off x="2176087" y="1088449"/>
            <a:ext cx="2985560" cy="2985560"/>
            <a:chOff x="2176087" y="1088449"/>
            <a:chExt cx="2985560" cy="2985560"/>
          </a:xfrm>
        </p:grpSpPr>
        <p:grpSp>
          <p:nvGrpSpPr>
            <p:cNvPr id="23" name="Группа 1">
              <a:extLst>
                <a:ext uri="{FF2B5EF4-FFF2-40B4-BE49-F238E27FC236}">
                  <a16:creationId xmlns:a16="http://schemas.microsoft.com/office/drawing/2014/main" id="{EEF9D38F-47E9-5625-09EE-FFEF99FDB387}"/>
                </a:ext>
              </a:extLst>
            </p:cNvPr>
            <p:cNvGrpSpPr/>
            <p:nvPr/>
          </p:nvGrpSpPr>
          <p:grpSpPr>
            <a:xfrm>
              <a:off x="2176087" y="1088449"/>
              <a:ext cx="2985560" cy="2985560"/>
              <a:chOff x="2249967" y="1106781"/>
              <a:chExt cx="2985560" cy="2985560"/>
            </a:xfrm>
          </p:grpSpPr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8ACCDA8E-85A9-949E-2AB5-4A4E9D0E0F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2249967" y="1106781"/>
                <a:ext cx="2985560" cy="2985560"/>
              </a:xfrm>
              <a:prstGeom prst="rect">
                <a:avLst/>
              </a:prstGeom>
            </p:spPr>
          </p:pic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ED35F2C4-8162-58C1-7117-C9B686FCDE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706244" y="1401700"/>
                <a:ext cx="1994165" cy="1994165"/>
              </a:xfrm>
              <a:prstGeom prst="rect">
                <a:avLst/>
              </a:prstGeom>
            </p:spPr>
          </p:pic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F74FD4A-A663-E2F9-E041-3BB0E26F678C}"/>
                </a:ext>
              </a:extLst>
            </p:cNvPr>
            <p:cNvSpPr txBox="1"/>
            <p:nvPr/>
          </p:nvSpPr>
          <p:spPr>
            <a:xfrm>
              <a:off x="2621520" y="3298180"/>
              <a:ext cx="23453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accent5">
                      <a:lumMod val="75000"/>
                    </a:schemeClr>
                  </a:solidFill>
                </a:rPr>
                <a:t>Вырыть колодец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4765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90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818">
                <p:cTn id="10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C8A820-3282-4936-A374-EDAEF43F1D75}"/>
              </a:ext>
            </a:extLst>
          </p:cNvPr>
          <p:cNvSpPr txBox="1"/>
          <p:nvPr/>
        </p:nvSpPr>
        <p:spPr>
          <a:xfrm>
            <a:off x="2249967" y="564588"/>
            <a:ext cx="5532824" cy="4001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8) Больше всех испугались собак:</a:t>
            </a:r>
          </a:p>
        </p:txBody>
      </p:sp>
      <p:grpSp>
        <p:nvGrpSpPr>
          <p:cNvPr id="23" name="Группа 1">
            <a:extLst>
              <a:ext uri="{FF2B5EF4-FFF2-40B4-BE49-F238E27FC236}">
                <a16:creationId xmlns:a16="http://schemas.microsoft.com/office/drawing/2014/main" id="{EEF9D38F-47E9-5625-09EE-FFEF99FDB387}"/>
              </a:ext>
            </a:extLst>
          </p:cNvPr>
          <p:cNvGrpSpPr/>
          <p:nvPr/>
        </p:nvGrpSpPr>
        <p:grpSpPr>
          <a:xfrm>
            <a:off x="2176087" y="1088449"/>
            <a:ext cx="2985560" cy="2985560"/>
            <a:chOff x="2249967" y="1106781"/>
            <a:chExt cx="2985560" cy="2985560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8ACCDA8E-85A9-949E-2AB5-4A4E9D0E0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249967" y="1106781"/>
              <a:ext cx="2985560" cy="298556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ED35F2C4-8162-58C1-7117-C9B686FCD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34895" y="1690569"/>
              <a:ext cx="2415703" cy="1457474"/>
            </a:xfrm>
            <a:prstGeom prst="rect">
              <a:avLst/>
            </a:prstGeom>
          </p:spPr>
        </p:pic>
      </p:grpSp>
      <p:grpSp>
        <p:nvGrpSpPr>
          <p:cNvPr id="25" name="Группа 2">
            <a:extLst>
              <a:ext uri="{FF2B5EF4-FFF2-40B4-BE49-F238E27FC236}">
                <a16:creationId xmlns:a16="http://schemas.microsoft.com/office/drawing/2014/main" id="{E728FED1-E358-0DCA-7E78-CEE3BDE094EB}"/>
              </a:ext>
            </a:extLst>
          </p:cNvPr>
          <p:cNvGrpSpPr/>
          <p:nvPr/>
        </p:nvGrpSpPr>
        <p:grpSpPr>
          <a:xfrm>
            <a:off x="2426614" y="3713499"/>
            <a:ext cx="2985560" cy="2985560"/>
            <a:chOff x="2426614" y="3713499"/>
            <a:chExt cx="2985560" cy="298556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BCDA8BAA-9AB8-89FB-8F47-867C451CD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426614" y="3713499"/>
              <a:ext cx="2985560" cy="2985560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C5DF4A2B-0E3B-2112-D2FE-72FFF2DA0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48877" y="4599063"/>
              <a:ext cx="2312770" cy="1210349"/>
            </a:xfrm>
            <a:prstGeom prst="rect">
              <a:avLst/>
            </a:prstGeom>
          </p:spPr>
        </p:pic>
      </p:grpSp>
      <p:grpSp>
        <p:nvGrpSpPr>
          <p:cNvPr id="26" name="Группа 4">
            <a:extLst>
              <a:ext uri="{FF2B5EF4-FFF2-40B4-BE49-F238E27FC236}">
                <a16:creationId xmlns:a16="http://schemas.microsoft.com/office/drawing/2014/main" id="{4DE2E8D0-32BA-0AB4-25AC-A6CE048D5A68}"/>
              </a:ext>
            </a:extLst>
          </p:cNvPr>
          <p:cNvGrpSpPr/>
          <p:nvPr/>
        </p:nvGrpSpPr>
        <p:grpSpPr>
          <a:xfrm>
            <a:off x="7303540" y="3596516"/>
            <a:ext cx="2987040" cy="2987040"/>
            <a:chOff x="7303540" y="3596516"/>
            <a:chExt cx="2987040" cy="2987040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F110A5C4-803D-AF06-CEF2-2FBFC294F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3540" y="3596516"/>
              <a:ext cx="2987040" cy="2987040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4C47C5D9-3BAF-3C83-154A-FEF269811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56291" y="4181505"/>
              <a:ext cx="2209096" cy="1656822"/>
            </a:xfrm>
            <a:prstGeom prst="rect">
              <a:avLst/>
            </a:prstGeom>
          </p:spPr>
        </p:pic>
      </p:grpSp>
      <p:pic>
        <p:nvPicPr>
          <p:cNvPr id="3" name="nachalo-volshebnogo-predstavleniya-990">
            <a:hlinkClick r:id="" action="ppaction://media"/>
            <a:extLst>
              <a:ext uri="{FF2B5EF4-FFF2-40B4-BE49-F238E27FC236}">
                <a16:creationId xmlns:a16="http://schemas.microsoft.com/office/drawing/2014/main" id="{0C154D12-4040-49F9-0EB6-9F7DBBA4BE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5645" y="5973956"/>
            <a:ext cx="609600" cy="609600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43D10BBF-87E7-A95C-D869-671D531466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09" end="2082.4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63023" y="915880"/>
            <a:ext cx="609600" cy="609600"/>
          </a:xfrm>
          <a:prstGeom prst="rect">
            <a:avLst/>
          </a:prstGeom>
        </p:spPr>
      </p:pic>
      <p:grpSp>
        <p:nvGrpSpPr>
          <p:cNvPr id="24" name="Группа 3">
            <a:extLst>
              <a:ext uri="{FF2B5EF4-FFF2-40B4-BE49-F238E27FC236}">
                <a16:creationId xmlns:a16="http://schemas.microsoft.com/office/drawing/2014/main" id="{B3B7A43E-8C8D-4359-3E45-6E2958B2D22A}"/>
              </a:ext>
            </a:extLst>
          </p:cNvPr>
          <p:cNvGrpSpPr/>
          <p:nvPr/>
        </p:nvGrpSpPr>
        <p:grpSpPr>
          <a:xfrm>
            <a:off x="7159592" y="915880"/>
            <a:ext cx="2987040" cy="2987040"/>
            <a:chOff x="7159592" y="915880"/>
            <a:chExt cx="2987040" cy="298704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69A1D993-EFDD-98B5-7685-DD3B01C8D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9592" y="915880"/>
              <a:ext cx="2987040" cy="298704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BCD7BAE-0400-4BE8-7425-41E18BB25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03541" y="1187294"/>
              <a:ext cx="2482802" cy="25057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9598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33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31818">
                <p:cTn id="19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C8A820-3282-4936-A374-EDAEF43F1D75}"/>
              </a:ext>
            </a:extLst>
          </p:cNvPr>
          <p:cNvSpPr txBox="1"/>
          <p:nvPr/>
        </p:nvSpPr>
        <p:spPr>
          <a:xfrm>
            <a:off x="2045368" y="564588"/>
            <a:ext cx="7587005" cy="4001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9) Как звали сына старика в сказке «Алый цветок»?</a:t>
            </a:r>
          </a:p>
        </p:txBody>
      </p:sp>
      <p:grpSp>
        <p:nvGrpSpPr>
          <p:cNvPr id="23" name="Группа 1">
            <a:extLst>
              <a:ext uri="{FF2B5EF4-FFF2-40B4-BE49-F238E27FC236}">
                <a16:creationId xmlns:a16="http://schemas.microsoft.com/office/drawing/2014/main" id="{EEF9D38F-47E9-5625-09EE-FFEF99FDB387}"/>
              </a:ext>
            </a:extLst>
          </p:cNvPr>
          <p:cNvGrpSpPr/>
          <p:nvPr/>
        </p:nvGrpSpPr>
        <p:grpSpPr>
          <a:xfrm>
            <a:off x="2176087" y="1088449"/>
            <a:ext cx="2985560" cy="2985560"/>
            <a:chOff x="2249967" y="1106781"/>
            <a:chExt cx="2985560" cy="2985560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8ACCDA8E-85A9-949E-2AB5-4A4E9D0E0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249967" y="1106781"/>
              <a:ext cx="2985560" cy="298556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ED35F2C4-8162-58C1-7117-C9B686FCD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34895" y="1903016"/>
              <a:ext cx="2415703" cy="1032579"/>
            </a:xfrm>
            <a:prstGeom prst="rect">
              <a:avLst/>
            </a:prstGeom>
          </p:spPr>
        </p:pic>
      </p:grpSp>
      <p:grpSp>
        <p:nvGrpSpPr>
          <p:cNvPr id="24" name="Группа 3">
            <a:extLst>
              <a:ext uri="{FF2B5EF4-FFF2-40B4-BE49-F238E27FC236}">
                <a16:creationId xmlns:a16="http://schemas.microsoft.com/office/drawing/2014/main" id="{B3B7A43E-8C8D-4359-3E45-6E2958B2D22A}"/>
              </a:ext>
            </a:extLst>
          </p:cNvPr>
          <p:cNvGrpSpPr/>
          <p:nvPr/>
        </p:nvGrpSpPr>
        <p:grpSpPr>
          <a:xfrm>
            <a:off x="7159592" y="915880"/>
            <a:ext cx="2987040" cy="2987040"/>
            <a:chOff x="7159592" y="915880"/>
            <a:chExt cx="2987040" cy="298704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69A1D993-EFDD-98B5-7685-DD3B01C8D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9592" y="915880"/>
              <a:ext cx="2987040" cy="298704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BCD7BAE-0400-4BE8-7425-41E18BB25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10203" y="1799435"/>
              <a:ext cx="2482802" cy="876132"/>
            </a:xfrm>
            <a:prstGeom prst="rect">
              <a:avLst/>
            </a:prstGeom>
          </p:spPr>
        </p:pic>
      </p:grpSp>
      <p:grpSp>
        <p:nvGrpSpPr>
          <p:cNvPr id="26" name="Группа 4">
            <a:extLst>
              <a:ext uri="{FF2B5EF4-FFF2-40B4-BE49-F238E27FC236}">
                <a16:creationId xmlns:a16="http://schemas.microsoft.com/office/drawing/2014/main" id="{4DE2E8D0-32BA-0AB4-25AC-A6CE048D5A68}"/>
              </a:ext>
            </a:extLst>
          </p:cNvPr>
          <p:cNvGrpSpPr/>
          <p:nvPr/>
        </p:nvGrpSpPr>
        <p:grpSpPr>
          <a:xfrm>
            <a:off x="7288831" y="3596516"/>
            <a:ext cx="2987040" cy="2987040"/>
            <a:chOff x="7303540" y="3596516"/>
            <a:chExt cx="2987040" cy="2987040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F110A5C4-803D-AF06-CEF2-2FBFC294F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3540" y="3596516"/>
              <a:ext cx="2987040" cy="2987040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4C47C5D9-3BAF-3C83-154A-FEF269811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38580" y="4560306"/>
              <a:ext cx="2499447" cy="1040394"/>
            </a:xfrm>
            <a:prstGeom prst="rect">
              <a:avLst/>
            </a:prstGeom>
          </p:spPr>
        </p:pic>
      </p:grpSp>
      <p:pic>
        <p:nvPicPr>
          <p:cNvPr id="3" name="nachalo-volshebnogo-predstavleniya-990">
            <a:hlinkClick r:id="" action="ppaction://media"/>
            <a:extLst>
              <a:ext uri="{FF2B5EF4-FFF2-40B4-BE49-F238E27FC236}">
                <a16:creationId xmlns:a16="http://schemas.microsoft.com/office/drawing/2014/main" id="{0C154D12-4040-49F9-0EB6-9F7DBBA4BE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5645" y="5973956"/>
            <a:ext cx="609600" cy="609600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420EF0EB-EEE1-F7BA-95F3-314D00FD41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5768" y="915880"/>
            <a:ext cx="609600" cy="609600"/>
          </a:xfrm>
          <a:prstGeom prst="rect">
            <a:avLst/>
          </a:prstGeom>
        </p:spPr>
      </p:pic>
      <p:grpSp>
        <p:nvGrpSpPr>
          <p:cNvPr id="25" name="Группа 2">
            <a:extLst>
              <a:ext uri="{FF2B5EF4-FFF2-40B4-BE49-F238E27FC236}">
                <a16:creationId xmlns:a16="http://schemas.microsoft.com/office/drawing/2014/main" id="{E728FED1-E358-0DCA-7E78-CEE3BDE094EB}"/>
              </a:ext>
            </a:extLst>
          </p:cNvPr>
          <p:cNvGrpSpPr/>
          <p:nvPr/>
        </p:nvGrpSpPr>
        <p:grpSpPr>
          <a:xfrm>
            <a:off x="2426614" y="3713499"/>
            <a:ext cx="2985560" cy="2985560"/>
            <a:chOff x="2426614" y="3713499"/>
            <a:chExt cx="2985560" cy="298556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BCDA8BAA-9AB8-89FB-8F47-867C451CD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426614" y="3713499"/>
              <a:ext cx="2985560" cy="2985560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C5DF4A2B-0E3B-2112-D2FE-72FFF2DA0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55525" y="4324243"/>
              <a:ext cx="2506122" cy="1785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3541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54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31818">
                <p:cTn id="19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C8A820-3282-4936-A374-EDAEF43F1D75}"/>
              </a:ext>
            </a:extLst>
          </p:cNvPr>
          <p:cNvSpPr txBox="1"/>
          <p:nvPr/>
        </p:nvSpPr>
        <p:spPr>
          <a:xfrm>
            <a:off x="2426613" y="563222"/>
            <a:ext cx="6184232" cy="4001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10) Кому первому в сказке помог Андрей?</a:t>
            </a:r>
          </a:p>
        </p:txBody>
      </p:sp>
      <p:pic>
        <p:nvPicPr>
          <p:cNvPr id="3" name="nachalo-volshebnogo-predstavleniya-990">
            <a:hlinkClick r:id="" action="ppaction://media"/>
            <a:extLst>
              <a:ext uri="{FF2B5EF4-FFF2-40B4-BE49-F238E27FC236}">
                <a16:creationId xmlns:a16="http://schemas.microsoft.com/office/drawing/2014/main" id="{0C154D12-4040-49F9-0EB6-9F7DBBA4BE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5645" y="5973956"/>
            <a:ext cx="609600" cy="609600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573C92D-5828-FECB-659F-2BEF958AFBFD}"/>
              </a:ext>
            </a:extLst>
          </p:cNvPr>
          <p:cNvGrpSpPr/>
          <p:nvPr/>
        </p:nvGrpSpPr>
        <p:grpSpPr>
          <a:xfrm>
            <a:off x="7159592" y="915880"/>
            <a:ext cx="2987040" cy="2987040"/>
            <a:chOff x="7159592" y="915880"/>
            <a:chExt cx="2987040" cy="2987040"/>
          </a:xfrm>
        </p:grpSpPr>
        <p:grpSp>
          <p:nvGrpSpPr>
            <p:cNvPr id="24" name="Группа 3">
              <a:extLst>
                <a:ext uri="{FF2B5EF4-FFF2-40B4-BE49-F238E27FC236}">
                  <a16:creationId xmlns:a16="http://schemas.microsoft.com/office/drawing/2014/main" id="{B3B7A43E-8C8D-4359-3E45-6E2958B2D22A}"/>
                </a:ext>
              </a:extLst>
            </p:cNvPr>
            <p:cNvGrpSpPr/>
            <p:nvPr/>
          </p:nvGrpSpPr>
          <p:grpSpPr>
            <a:xfrm>
              <a:off x="7159592" y="915880"/>
              <a:ext cx="2987040" cy="2987040"/>
              <a:chOff x="7159592" y="915880"/>
              <a:chExt cx="2987040" cy="2987040"/>
            </a:xfrm>
          </p:grpSpPr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69A1D993-EFDD-98B5-7685-DD3B01C8DE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59592" y="915880"/>
                <a:ext cx="2987040" cy="2987040"/>
              </a:xfrm>
              <a:prstGeom prst="rect">
                <a:avLst/>
              </a:prstGeom>
            </p:spPr>
          </p:pic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EBCD7BAE-0400-4BE8-7425-41E18BB253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706659" y="1315990"/>
                <a:ext cx="1808371" cy="1751450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1BC9B15-91FF-307C-AC07-C043C9E3EF97}"/>
                </a:ext>
              </a:extLst>
            </p:cNvPr>
            <p:cNvSpPr txBox="1"/>
            <p:nvPr/>
          </p:nvSpPr>
          <p:spPr>
            <a:xfrm>
              <a:off x="7306077" y="3067167"/>
              <a:ext cx="27350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accent5">
                      <a:lumMod val="75000"/>
                    </a:schemeClr>
                  </a:solidFill>
                </a:rPr>
                <a:t>Принес царю баян-</a:t>
              </a:r>
              <a:r>
                <a:rPr lang="ru-RU" b="1" dirty="0" err="1">
                  <a:solidFill>
                    <a:schemeClr val="accent5">
                      <a:lumMod val="75000"/>
                    </a:schemeClr>
                  </a:solidFill>
                </a:rPr>
                <a:t>самоигран</a:t>
              </a:r>
              <a:endParaRPr lang="ru-RU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67DD6FD6-74AD-F664-33FD-D3BEFAC0EE6F}"/>
              </a:ext>
            </a:extLst>
          </p:cNvPr>
          <p:cNvGrpSpPr/>
          <p:nvPr/>
        </p:nvGrpSpPr>
        <p:grpSpPr>
          <a:xfrm>
            <a:off x="2426614" y="3713499"/>
            <a:ext cx="2985560" cy="2985560"/>
            <a:chOff x="2426614" y="3713499"/>
            <a:chExt cx="2985560" cy="2985560"/>
          </a:xfrm>
        </p:grpSpPr>
        <p:grpSp>
          <p:nvGrpSpPr>
            <p:cNvPr id="25" name="Группа 2">
              <a:extLst>
                <a:ext uri="{FF2B5EF4-FFF2-40B4-BE49-F238E27FC236}">
                  <a16:creationId xmlns:a16="http://schemas.microsoft.com/office/drawing/2014/main" id="{E728FED1-E358-0DCA-7E78-CEE3BDE094EB}"/>
                </a:ext>
              </a:extLst>
            </p:cNvPr>
            <p:cNvGrpSpPr/>
            <p:nvPr/>
          </p:nvGrpSpPr>
          <p:grpSpPr>
            <a:xfrm>
              <a:off x="2426614" y="3713499"/>
              <a:ext cx="2985560" cy="2985560"/>
              <a:chOff x="2426614" y="3713499"/>
              <a:chExt cx="2985560" cy="2985560"/>
            </a:xfrm>
          </p:grpSpPr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BCDA8BAA-9AB8-89FB-8F47-867C451CD7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2426614" y="3713499"/>
                <a:ext cx="2985560" cy="2985560"/>
              </a:xfrm>
              <a:prstGeom prst="rect">
                <a:avLst/>
              </a:prstGeom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C5DF4A2B-0E3B-2112-D2FE-72FFF2DA08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401309" y="4019341"/>
                <a:ext cx="1424086" cy="1862705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7180D7-0603-7C95-1A48-D20B05AE6E2D}"/>
                </a:ext>
              </a:extLst>
            </p:cNvPr>
            <p:cNvSpPr txBox="1"/>
            <p:nvPr/>
          </p:nvSpPr>
          <p:spPr>
            <a:xfrm>
              <a:off x="2776677" y="5902011"/>
              <a:ext cx="26354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accent5">
                      <a:lumMod val="75000"/>
                    </a:schemeClr>
                  </a:solidFill>
                </a:rPr>
                <a:t>Сходил за водой для мамы</a:t>
              </a: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3439BE07-4F8C-162D-F355-E04B41A3A88B}"/>
              </a:ext>
            </a:extLst>
          </p:cNvPr>
          <p:cNvGrpSpPr/>
          <p:nvPr/>
        </p:nvGrpSpPr>
        <p:grpSpPr>
          <a:xfrm>
            <a:off x="7288831" y="3596516"/>
            <a:ext cx="2987040" cy="2987040"/>
            <a:chOff x="7288831" y="3596516"/>
            <a:chExt cx="2987040" cy="2987040"/>
          </a:xfrm>
        </p:grpSpPr>
        <p:grpSp>
          <p:nvGrpSpPr>
            <p:cNvPr id="26" name="Группа 4">
              <a:extLst>
                <a:ext uri="{FF2B5EF4-FFF2-40B4-BE49-F238E27FC236}">
                  <a16:creationId xmlns:a16="http://schemas.microsoft.com/office/drawing/2014/main" id="{4DE2E8D0-32BA-0AB4-25AC-A6CE048D5A68}"/>
                </a:ext>
              </a:extLst>
            </p:cNvPr>
            <p:cNvGrpSpPr/>
            <p:nvPr/>
          </p:nvGrpSpPr>
          <p:grpSpPr>
            <a:xfrm>
              <a:off x="7288831" y="3596516"/>
              <a:ext cx="2987040" cy="2987040"/>
              <a:chOff x="7303540" y="3596516"/>
              <a:chExt cx="2987040" cy="2987040"/>
            </a:xfrm>
          </p:grpSpPr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F110A5C4-803D-AF06-CEF2-2FBFC294F6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3540" y="3596516"/>
                <a:ext cx="2987040" cy="2987040"/>
              </a:xfrm>
              <a:prstGeom prst="rect">
                <a:avLst/>
              </a:prstGeom>
            </p:spPr>
          </p:pic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4C47C5D9-3BAF-3C83-154A-FEF2698112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109358" y="3865833"/>
                <a:ext cx="1157889" cy="1951500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FCB096-D3F9-3DD7-B480-0201D5EF31D5}"/>
                </a:ext>
              </a:extLst>
            </p:cNvPr>
            <p:cNvSpPr txBox="1"/>
            <p:nvPr/>
          </p:nvSpPr>
          <p:spPr>
            <a:xfrm>
              <a:off x="7566961" y="5861890"/>
              <a:ext cx="22132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accent5">
                      <a:lumMod val="75000"/>
                    </a:schemeClr>
                  </a:solidFill>
                </a:rPr>
                <a:t>Спас зайца от ведьмы</a:t>
              </a:r>
            </a:p>
          </p:txBody>
        </p:sp>
      </p:grpSp>
      <p:pic>
        <p:nvPicPr>
          <p:cNvPr id="16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C732C9D7-64F3-ECE1-93C9-B178FB5274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40568" y="853535"/>
            <a:ext cx="609600" cy="609600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1932D96-642C-1DF5-62F9-488B8664E692}"/>
              </a:ext>
            </a:extLst>
          </p:cNvPr>
          <p:cNvGrpSpPr/>
          <p:nvPr/>
        </p:nvGrpSpPr>
        <p:grpSpPr>
          <a:xfrm>
            <a:off x="2176087" y="1088449"/>
            <a:ext cx="2985560" cy="2985560"/>
            <a:chOff x="2176087" y="1088449"/>
            <a:chExt cx="2985560" cy="2985560"/>
          </a:xfrm>
        </p:grpSpPr>
        <p:grpSp>
          <p:nvGrpSpPr>
            <p:cNvPr id="23" name="Группа 1">
              <a:extLst>
                <a:ext uri="{FF2B5EF4-FFF2-40B4-BE49-F238E27FC236}">
                  <a16:creationId xmlns:a16="http://schemas.microsoft.com/office/drawing/2014/main" id="{EEF9D38F-47E9-5625-09EE-FFEF99FDB387}"/>
                </a:ext>
              </a:extLst>
            </p:cNvPr>
            <p:cNvGrpSpPr/>
            <p:nvPr/>
          </p:nvGrpSpPr>
          <p:grpSpPr>
            <a:xfrm>
              <a:off x="2176087" y="1088449"/>
              <a:ext cx="2985560" cy="2985560"/>
              <a:chOff x="2249967" y="1106781"/>
              <a:chExt cx="2985560" cy="2985560"/>
            </a:xfrm>
          </p:grpSpPr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8ACCDA8E-85A9-949E-2AB5-4A4E9D0E0F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2249967" y="1106781"/>
                <a:ext cx="2985560" cy="2985560"/>
              </a:xfrm>
              <a:prstGeom prst="rect">
                <a:avLst/>
              </a:prstGeom>
            </p:spPr>
          </p:pic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ED35F2C4-8162-58C1-7117-C9B686FCDE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555521" y="1418878"/>
                <a:ext cx="2173486" cy="1436268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A3681BE-294F-FEBC-7DE8-F7C17DE3F362}"/>
                </a:ext>
              </a:extLst>
            </p:cNvPr>
            <p:cNvSpPr txBox="1"/>
            <p:nvPr/>
          </p:nvSpPr>
          <p:spPr>
            <a:xfrm>
              <a:off x="2682654" y="3067168"/>
              <a:ext cx="20045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accent5">
                      <a:lumMod val="75000"/>
                    </a:schemeClr>
                  </a:solidFill>
                </a:rPr>
                <a:t>Сделал клюку старушке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545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87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818">
                <p:cTn id="10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C8A820-3282-4936-A374-EDAEF43F1D75}"/>
              </a:ext>
            </a:extLst>
          </p:cNvPr>
          <p:cNvSpPr txBox="1"/>
          <p:nvPr/>
        </p:nvSpPr>
        <p:spPr>
          <a:xfrm>
            <a:off x="2045368" y="563222"/>
            <a:ext cx="8366323" cy="4001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11) Что случилось, когда Андрей убрал камень с родника?</a:t>
            </a:r>
          </a:p>
        </p:txBody>
      </p:sp>
      <p:pic>
        <p:nvPicPr>
          <p:cNvPr id="3" name="nachalo-volshebnogo-predstavleniya-990">
            <a:hlinkClick r:id="" action="ppaction://media"/>
            <a:extLst>
              <a:ext uri="{FF2B5EF4-FFF2-40B4-BE49-F238E27FC236}">
                <a16:creationId xmlns:a16="http://schemas.microsoft.com/office/drawing/2014/main" id="{0C154D12-4040-49F9-0EB6-9F7DBBA4BE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5645" y="5973956"/>
            <a:ext cx="609600" cy="609600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1932D96-642C-1DF5-62F9-488B8664E692}"/>
              </a:ext>
            </a:extLst>
          </p:cNvPr>
          <p:cNvGrpSpPr/>
          <p:nvPr/>
        </p:nvGrpSpPr>
        <p:grpSpPr>
          <a:xfrm>
            <a:off x="2176087" y="1088449"/>
            <a:ext cx="2985560" cy="2985560"/>
            <a:chOff x="2176087" y="1088449"/>
            <a:chExt cx="2985560" cy="2985560"/>
          </a:xfrm>
        </p:grpSpPr>
        <p:grpSp>
          <p:nvGrpSpPr>
            <p:cNvPr id="23" name="Группа 1">
              <a:extLst>
                <a:ext uri="{FF2B5EF4-FFF2-40B4-BE49-F238E27FC236}">
                  <a16:creationId xmlns:a16="http://schemas.microsoft.com/office/drawing/2014/main" id="{EEF9D38F-47E9-5625-09EE-FFEF99FDB387}"/>
                </a:ext>
              </a:extLst>
            </p:cNvPr>
            <p:cNvGrpSpPr/>
            <p:nvPr/>
          </p:nvGrpSpPr>
          <p:grpSpPr>
            <a:xfrm>
              <a:off x="2176087" y="1088449"/>
              <a:ext cx="2985560" cy="2985560"/>
              <a:chOff x="2249967" y="1106781"/>
              <a:chExt cx="2985560" cy="2985560"/>
            </a:xfrm>
          </p:grpSpPr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8ACCDA8E-85A9-949E-2AB5-4A4E9D0E0F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2249967" y="1106781"/>
                <a:ext cx="2985560" cy="2985560"/>
              </a:xfrm>
              <a:prstGeom prst="rect">
                <a:avLst/>
              </a:prstGeom>
            </p:spPr>
          </p:pic>
          <p:pic>
            <p:nvPicPr>
              <p:cNvPr id="5" name="Рисунок 4">
                <a:extLst>
                  <a:ext uri="{FF2B5EF4-FFF2-40B4-BE49-F238E27FC236}">
                    <a16:creationId xmlns:a16="http://schemas.microsoft.com/office/drawing/2014/main" id="{ED35F2C4-8162-58C1-7117-C9B686FCDE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564477" y="1418878"/>
                <a:ext cx="2155573" cy="1436268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A3681BE-294F-FEBC-7DE8-F7C17DE3F362}"/>
                </a:ext>
              </a:extLst>
            </p:cNvPr>
            <p:cNvSpPr txBox="1"/>
            <p:nvPr/>
          </p:nvSpPr>
          <p:spPr>
            <a:xfrm>
              <a:off x="2682654" y="3067168"/>
              <a:ext cx="20045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accent5">
                      <a:lumMod val="75000"/>
                    </a:schemeClr>
                  </a:solidFill>
                </a:rPr>
                <a:t>Вода пересохла</a:t>
              </a: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67DD6FD6-74AD-F664-33FD-D3BEFAC0EE6F}"/>
              </a:ext>
            </a:extLst>
          </p:cNvPr>
          <p:cNvGrpSpPr/>
          <p:nvPr/>
        </p:nvGrpSpPr>
        <p:grpSpPr>
          <a:xfrm>
            <a:off x="2426614" y="3713499"/>
            <a:ext cx="2985560" cy="2985560"/>
            <a:chOff x="2426614" y="3713499"/>
            <a:chExt cx="2985560" cy="2985560"/>
          </a:xfrm>
        </p:grpSpPr>
        <p:grpSp>
          <p:nvGrpSpPr>
            <p:cNvPr id="25" name="Группа 2">
              <a:extLst>
                <a:ext uri="{FF2B5EF4-FFF2-40B4-BE49-F238E27FC236}">
                  <a16:creationId xmlns:a16="http://schemas.microsoft.com/office/drawing/2014/main" id="{E728FED1-E358-0DCA-7E78-CEE3BDE094EB}"/>
                </a:ext>
              </a:extLst>
            </p:cNvPr>
            <p:cNvGrpSpPr/>
            <p:nvPr/>
          </p:nvGrpSpPr>
          <p:grpSpPr>
            <a:xfrm>
              <a:off x="2426614" y="3713499"/>
              <a:ext cx="2985560" cy="2985560"/>
              <a:chOff x="2426614" y="3713499"/>
              <a:chExt cx="2985560" cy="2985560"/>
            </a:xfrm>
          </p:grpSpPr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BCDA8BAA-9AB8-89FB-8F47-867C451CD7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800000">
                <a:off x="2426614" y="3713499"/>
                <a:ext cx="2985560" cy="2985560"/>
              </a:xfrm>
              <a:prstGeom prst="rect">
                <a:avLst/>
              </a:prstGeom>
            </p:spPr>
          </p:pic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C5DF4A2B-0E3B-2112-D2FE-72FFF2DA08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39462" y="4168100"/>
                <a:ext cx="2222185" cy="1481456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7180D7-0603-7C95-1A48-D20B05AE6E2D}"/>
                </a:ext>
              </a:extLst>
            </p:cNvPr>
            <p:cNvSpPr txBox="1"/>
            <p:nvPr/>
          </p:nvSpPr>
          <p:spPr>
            <a:xfrm>
              <a:off x="2776677" y="5902011"/>
              <a:ext cx="26354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accent5">
                      <a:lumMod val="75000"/>
                    </a:schemeClr>
                  </a:solidFill>
                </a:rPr>
                <a:t>Родник замёрз</a:t>
              </a: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3439BE07-4F8C-162D-F355-E04B41A3A88B}"/>
              </a:ext>
            </a:extLst>
          </p:cNvPr>
          <p:cNvGrpSpPr/>
          <p:nvPr/>
        </p:nvGrpSpPr>
        <p:grpSpPr>
          <a:xfrm>
            <a:off x="7288831" y="3596516"/>
            <a:ext cx="2987040" cy="2987040"/>
            <a:chOff x="7288831" y="3596516"/>
            <a:chExt cx="2987040" cy="2987040"/>
          </a:xfrm>
        </p:grpSpPr>
        <p:grpSp>
          <p:nvGrpSpPr>
            <p:cNvPr id="26" name="Группа 4">
              <a:extLst>
                <a:ext uri="{FF2B5EF4-FFF2-40B4-BE49-F238E27FC236}">
                  <a16:creationId xmlns:a16="http://schemas.microsoft.com/office/drawing/2014/main" id="{4DE2E8D0-32BA-0AB4-25AC-A6CE048D5A68}"/>
                </a:ext>
              </a:extLst>
            </p:cNvPr>
            <p:cNvGrpSpPr/>
            <p:nvPr/>
          </p:nvGrpSpPr>
          <p:grpSpPr>
            <a:xfrm>
              <a:off x="7288831" y="3596516"/>
              <a:ext cx="2987040" cy="2987040"/>
              <a:chOff x="7303540" y="3596516"/>
              <a:chExt cx="2987040" cy="2987040"/>
            </a:xfrm>
          </p:grpSpPr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F110A5C4-803D-AF06-CEF2-2FBFC294F6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3540" y="3596516"/>
                <a:ext cx="2987040" cy="2987040"/>
              </a:xfrm>
              <a:prstGeom prst="rect">
                <a:avLst/>
              </a:prstGeom>
            </p:spPr>
          </p:pic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4C47C5D9-3BAF-3C83-154A-FEF2698112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693251" y="4062937"/>
                <a:ext cx="2115493" cy="1586618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FCB096-D3F9-3DD7-B480-0201D5EF31D5}"/>
                </a:ext>
              </a:extLst>
            </p:cNvPr>
            <p:cNvSpPr txBox="1"/>
            <p:nvPr/>
          </p:nvSpPr>
          <p:spPr>
            <a:xfrm>
              <a:off x="7580771" y="5777295"/>
              <a:ext cx="22132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accent5">
                      <a:lumMod val="75000"/>
                    </a:schemeClr>
                  </a:solidFill>
                </a:rPr>
                <a:t>Камень превратился в человека</a:t>
              </a:r>
            </a:p>
          </p:txBody>
        </p:sp>
      </p:grpSp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6190B7FD-5AEE-400A-DAB0-F068A7DE51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0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1428" y="1095746"/>
            <a:ext cx="609600" cy="609600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573C92D-5828-FECB-659F-2BEF958AFBFD}"/>
              </a:ext>
            </a:extLst>
          </p:cNvPr>
          <p:cNvGrpSpPr/>
          <p:nvPr/>
        </p:nvGrpSpPr>
        <p:grpSpPr>
          <a:xfrm>
            <a:off x="7159592" y="915880"/>
            <a:ext cx="2987040" cy="2987040"/>
            <a:chOff x="7159592" y="915880"/>
            <a:chExt cx="2987040" cy="2987040"/>
          </a:xfrm>
        </p:grpSpPr>
        <p:grpSp>
          <p:nvGrpSpPr>
            <p:cNvPr id="24" name="Группа 3">
              <a:extLst>
                <a:ext uri="{FF2B5EF4-FFF2-40B4-BE49-F238E27FC236}">
                  <a16:creationId xmlns:a16="http://schemas.microsoft.com/office/drawing/2014/main" id="{B3B7A43E-8C8D-4359-3E45-6E2958B2D22A}"/>
                </a:ext>
              </a:extLst>
            </p:cNvPr>
            <p:cNvGrpSpPr/>
            <p:nvPr/>
          </p:nvGrpSpPr>
          <p:grpSpPr>
            <a:xfrm>
              <a:off x="7159592" y="915880"/>
              <a:ext cx="2987040" cy="2987040"/>
              <a:chOff x="7159592" y="915880"/>
              <a:chExt cx="2987040" cy="2987040"/>
            </a:xfrm>
          </p:grpSpPr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69A1D993-EFDD-98B5-7685-DD3B01C8DE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59592" y="915880"/>
                <a:ext cx="2987040" cy="2987040"/>
              </a:xfrm>
              <a:prstGeom prst="rect">
                <a:avLst/>
              </a:prstGeom>
            </p:spPr>
          </p:pic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EBCD7BAE-0400-4BE8-7425-41E18BB253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706791" y="1315990"/>
                <a:ext cx="1808107" cy="1751450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1BC9B15-91FF-307C-AC07-C043C9E3EF97}"/>
                </a:ext>
              </a:extLst>
            </p:cNvPr>
            <p:cNvSpPr txBox="1"/>
            <p:nvPr/>
          </p:nvSpPr>
          <p:spPr>
            <a:xfrm>
              <a:off x="7306077" y="3067167"/>
              <a:ext cx="27350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chemeClr val="accent5">
                      <a:lumMod val="75000"/>
                    </a:schemeClr>
                  </a:solidFill>
                </a:rPr>
                <a:t>Вырос алый цветок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0969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4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818">
                <p:cTn id="10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3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C8A820-3282-4936-A374-EDAEF43F1D75}"/>
              </a:ext>
            </a:extLst>
          </p:cNvPr>
          <p:cNvSpPr txBox="1"/>
          <p:nvPr/>
        </p:nvSpPr>
        <p:spPr>
          <a:xfrm>
            <a:off x="2045368" y="563222"/>
            <a:ext cx="8366323" cy="4001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12) Что наказывал старик сыну перед смертью?</a:t>
            </a:r>
          </a:p>
        </p:txBody>
      </p:sp>
      <p:pic>
        <p:nvPicPr>
          <p:cNvPr id="3" name="nachalo-volshebnogo-predstavleniya-990">
            <a:hlinkClick r:id="" action="ppaction://media"/>
            <a:extLst>
              <a:ext uri="{FF2B5EF4-FFF2-40B4-BE49-F238E27FC236}">
                <a16:creationId xmlns:a16="http://schemas.microsoft.com/office/drawing/2014/main" id="{0C154D12-4040-49F9-0EB6-9F7DBBA4BE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5645" y="5973956"/>
            <a:ext cx="609600" cy="609600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0573C92D-5828-FECB-659F-2BEF958AFBFD}"/>
              </a:ext>
            </a:extLst>
          </p:cNvPr>
          <p:cNvGrpSpPr/>
          <p:nvPr/>
        </p:nvGrpSpPr>
        <p:grpSpPr>
          <a:xfrm>
            <a:off x="7159592" y="915880"/>
            <a:ext cx="2987040" cy="2987040"/>
            <a:chOff x="7159592" y="915880"/>
            <a:chExt cx="2987040" cy="298704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69A1D993-EFDD-98B5-7685-DD3B01C8D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9592" y="915880"/>
              <a:ext cx="2987040" cy="298704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1BC9B15-91FF-307C-AC07-C043C9E3EF97}"/>
                </a:ext>
              </a:extLst>
            </p:cNvPr>
            <p:cNvSpPr txBox="1"/>
            <p:nvPr/>
          </p:nvSpPr>
          <p:spPr>
            <a:xfrm>
              <a:off x="7159592" y="1841500"/>
              <a:ext cx="27350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accent5">
                      <a:lumMod val="75000"/>
                    </a:schemeClr>
                  </a:solidFill>
                </a:rPr>
                <a:t>Зарабатывай много денег.</a:t>
              </a: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67DD6FD6-74AD-F664-33FD-D3BEFAC0EE6F}"/>
              </a:ext>
            </a:extLst>
          </p:cNvPr>
          <p:cNvGrpSpPr/>
          <p:nvPr/>
        </p:nvGrpSpPr>
        <p:grpSpPr>
          <a:xfrm>
            <a:off x="2426614" y="3713499"/>
            <a:ext cx="2985560" cy="2985560"/>
            <a:chOff x="2426614" y="3713499"/>
            <a:chExt cx="2985560" cy="298556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BCDA8BAA-9AB8-89FB-8F47-867C451CD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426614" y="3713499"/>
              <a:ext cx="2985560" cy="298556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7180D7-0603-7C95-1A48-D20B05AE6E2D}"/>
                </a:ext>
              </a:extLst>
            </p:cNvPr>
            <p:cNvSpPr txBox="1"/>
            <p:nvPr/>
          </p:nvSpPr>
          <p:spPr>
            <a:xfrm>
              <a:off x="2601644" y="4765956"/>
              <a:ext cx="26354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accent5">
                      <a:lumMod val="75000"/>
                    </a:schemeClr>
                  </a:solidFill>
                </a:rPr>
                <a:t>Учись на одни «5».</a:t>
              </a: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3439BE07-4F8C-162D-F355-E04B41A3A88B}"/>
              </a:ext>
            </a:extLst>
          </p:cNvPr>
          <p:cNvGrpSpPr/>
          <p:nvPr/>
        </p:nvGrpSpPr>
        <p:grpSpPr>
          <a:xfrm>
            <a:off x="7288831" y="3596516"/>
            <a:ext cx="2987040" cy="2987040"/>
            <a:chOff x="7288831" y="3596516"/>
            <a:chExt cx="2987040" cy="2987040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F110A5C4-803D-AF06-CEF2-2FBFC294F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8831" y="3596516"/>
              <a:ext cx="2987040" cy="298704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FCB096-D3F9-3DD7-B480-0201D5EF31D5}"/>
                </a:ext>
              </a:extLst>
            </p:cNvPr>
            <p:cNvSpPr txBox="1"/>
            <p:nvPr/>
          </p:nvSpPr>
          <p:spPr>
            <a:xfrm>
              <a:off x="7546480" y="4581289"/>
              <a:ext cx="22132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accent5">
                      <a:lumMod val="75000"/>
                    </a:schemeClr>
                  </a:solidFill>
                </a:rPr>
                <a:t>Срочно женись на принцессе.</a:t>
              </a:r>
            </a:p>
          </p:txBody>
        </p:sp>
      </p:grpSp>
      <p:pic>
        <p:nvPicPr>
          <p:cNvPr id="1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1A6B25F4-6F20-64FC-87F9-4BC15D97E9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87" end="1587.981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94650" y="942550"/>
            <a:ext cx="609600" cy="609600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1932D96-642C-1DF5-62F9-488B8664E692}"/>
              </a:ext>
            </a:extLst>
          </p:cNvPr>
          <p:cNvGrpSpPr/>
          <p:nvPr/>
        </p:nvGrpSpPr>
        <p:grpSpPr>
          <a:xfrm>
            <a:off x="2176087" y="1088449"/>
            <a:ext cx="2985560" cy="2985560"/>
            <a:chOff x="2176087" y="1088449"/>
            <a:chExt cx="2985560" cy="2985560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8ACCDA8E-85A9-949E-2AB5-4A4E9D0E0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176087" y="1088449"/>
              <a:ext cx="2985560" cy="29855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A3681BE-294F-FEBC-7DE8-F7C17DE3F362}"/>
                </a:ext>
              </a:extLst>
            </p:cNvPr>
            <p:cNvSpPr txBox="1"/>
            <p:nvPr/>
          </p:nvSpPr>
          <p:spPr>
            <a:xfrm>
              <a:off x="2408135" y="1885497"/>
              <a:ext cx="23428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accent5">
                      <a:lumMod val="75000"/>
                    </a:schemeClr>
                  </a:solidFill>
                </a:rPr>
                <a:t>Старайся всем помогать.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8260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818">
                <p:cTn id="10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7C424C-BEF4-C868-AA22-7B6D303A0E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AA6A37-BDCE-5B17-F4DB-D65A427C7A74}"/>
              </a:ext>
            </a:extLst>
          </p:cNvPr>
          <p:cNvSpPr txBox="1"/>
          <p:nvPr/>
        </p:nvSpPr>
        <p:spPr>
          <a:xfrm>
            <a:off x="1618763" y="1118587"/>
            <a:ext cx="92830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>
                <a:solidFill>
                  <a:srgbClr val="0070C0"/>
                </a:solidFill>
                <a:latin typeface="Segoe Print" panose="02000600000000000000" pitchFamily="2" charset="0"/>
                <a:ea typeface="Yu Gothic" panose="020B0400000000000000" pitchFamily="34" charset="-128"/>
              </a:rPr>
              <a:t>Отлично!</a:t>
            </a:r>
          </a:p>
          <a:p>
            <a:pPr algn="ctr"/>
            <a:r>
              <a:rPr lang="ru-RU" sz="7200" b="1" dirty="0">
                <a:solidFill>
                  <a:srgbClr val="0070C0"/>
                </a:solidFill>
                <a:latin typeface="Segoe Print" panose="02000600000000000000" pitchFamily="2" charset="0"/>
                <a:ea typeface="Yu Gothic" panose="020B0400000000000000" pitchFamily="34" charset="-128"/>
              </a:rPr>
              <a:t>Вы справились со всеми вопросами!</a:t>
            </a:r>
          </a:p>
        </p:txBody>
      </p:sp>
      <p:pic>
        <p:nvPicPr>
          <p:cNvPr id="9" name="nachalo-volshebnogo-predstavleniya-990">
            <a:hlinkClick r:id="" action="ppaction://media"/>
            <a:extLst>
              <a:ext uri="{FF2B5EF4-FFF2-40B4-BE49-F238E27FC236}">
                <a16:creationId xmlns:a16="http://schemas.microsoft.com/office/drawing/2014/main" id="{5CBE76CA-CF8E-A33B-C773-2D0C8D4908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6817" y="6089459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197CC4-E162-A138-5F30-62E8474B789F}"/>
              </a:ext>
            </a:extLst>
          </p:cNvPr>
          <p:cNvSpPr txBox="1"/>
          <p:nvPr/>
        </p:nvSpPr>
        <p:spPr>
          <a:xfrm>
            <a:off x="2521258" y="4801237"/>
            <a:ext cx="7501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FF0000"/>
                </a:solidFill>
                <a:latin typeface="Bahnschrift" panose="020B0502040204020203" pitchFamily="34" charset="0"/>
              </a:rPr>
              <a:t>Подведите итоги.</a:t>
            </a:r>
          </a:p>
        </p:txBody>
      </p:sp>
    </p:spTree>
    <p:extLst>
      <p:ext uri="{BB962C8B-B14F-4D97-AF65-F5344CB8AC3E}">
        <p14:creationId xmlns:p14="http://schemas.microsoft.com/office/powerpoint/2010/main" val="3713811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7" objId="9"/>
        <p14:stopEvt time="10341" objId="9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C8A820-3282-4936-A374-EDAEF43F1D75}"/>
              </a:ext>
            </a:extLst>
          </p:cNvPr>
          <p:cNvSpPr txBox="1"/>
          <p:nvPr/>
        </p:nvSpPr>
        <p:spPr>
          <a:xfrm>
            <a:off x="2358188" y="522006"/>
            <a:ext cx="629492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1) Какая сказка народная?</a:t>
            </a:r>
          </a:p>
        </p:txBody>
      </p:sp>
      <p:grpSp>
        <p:nvGrpSpPr>
          <p:cNvPr id="43" name="Группа 1">
            <a:extLst>
              <a:ext uri="{FF2B5EF4-FFF2-40B4-BE49-F238E27FC236}">
                <a16:creationId xmlns:a16="http://schemas.microsoft.com/office/drawing/2014/main" id="{F4EEDD72-4770-E98C-8969-528C5448E90D}"/>
              </a:ext>
            </a:extLst>
          </p:cNvPr>
          <p:cNvGrpSpPr/>
          <p:nvPr/>
        </p:nvGrpSpPr>
        <p:grpSpPr>
          <a:xfrm>
            <a:off x="2249967" y="1106781"/>
            <a:ext cx="2985560" cy="2985560"/>
            <a:chOff x="2249967" y="1106781"/>
            <a:chExt cx="2985560" cy="2985560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8ACCDA8E-85A9-949E-2AB5-4A4E9D0E0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249967" y="1106781"/>
              <a:ext cx="2985560" cy="2985560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9316646D-98F9-1C3F-B98B-7C3F5D039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0339" y="1534471"/>
              <a:ext cx="2370631" cy="1894529"/>
            </a:xfrm>
            <a:prstGeom prst="rect">
              <a:avLst/>
            </a:prstGeom>
          </p:spPr>
        </p:pic>
      </p:grpSp>
      <p:grpSp>
        <p:nvGrpSpPr>
          <p:cNvPr id="45" name="Группа 2">
            <a:extLst>
              <a:ext uri="{FF2B5EF4-FFF2-40B4-BE49-F238E27FC236}">
                <a16:creationId xmlns:a16="http://schemas.microsoft.com/office/drawing/2014/main" id="{D125E764-1CB0-18B4-A402-B6E2259083FD}"/>
              </a:ext>
            </a:extLst>
          </p:cNvPr>
          <p:cNvGrpSpPr/>
          <p:nvPr/>
        </p:nvGrpSpPr>
        <p:grpSpPr>
          <a:xfrm>
            <a:off x="2426614" y="3713499"/>
            <a:ext cx="2985560" cy="2985560"/>
            <a:chOff x="2426614" y="3713499"/>
            <a:chExt cx="2985560" cy="298556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BCDA8BAA-9AB8-89FB-8F47-867C451CD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426614" y="3713499"/>
              <a:ext cx="2985560" cy="2985560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55C93C97-3735-782B-2608-498659112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3057" y="4376840"/>
              <a:ext cx="2325489" cy="1534471"/>
            </a:xfrm>
            <a:prstGeom prst="rect">
              <a:avLst/>
            </a:prstGeom>
          </p:spPr>
        </p:pic>
      </p:grpSp>
      <p:grpSp>
        <p:nvGrpSpPr>
          <p:cNvPr id="44" name="Группа 3">
            <a:extLst>
              <a:ext uri="{FF2B5EF4-FFF2-40B4-BE49-F238E27FC236}">
                <a16:creationId xmlns:a16="http://schemas.microsoft.com/office/drawing/2014/main" id="{61F45953-4A55-9B75-500A-E981EFBD2840}"/>
              </a:ext>
            </a:extLst>
          </p:cNvPr>
          <p:cNvGrpSpPr/>
          <p:nvPr/>
        </p:nvGrpSpPr>
        <p:grpSpPr>
          <a:xfrm>
            <a:off x="7159592" y="915880"/>
            <a:ext cx="2987040" cy="2987040"/>
            <a:chOff x="7159592" y="915880"/>
            <a:chExt cx="2987040" cy="298704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69A1D993-EFDD-98B5-7685-DD3B01C8D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9592" y="915880"/>
              <a:ext cx="2987040" cy="2987040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F87D982D-714D-DC9A-C2BC-A1F76F89F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7746" y="1569405"/>
              <a:ext cx="2344628" cy="1672466"/>
            </a:xfrm>
            <a:prstGeom prst="rect">
              <a:avLst/>
            </a:prstGeom>
          </p:spPr>
        </p:pic>
      </p:grpSp>
      <p:grpSp>
        <p:nvGrpSpPr>
          <p:cNvPr id="46" name="Группа 4">
            <a:extLst>
              <a:ext uri="{FF2B5EF4-FFF2-40B4-BE49-F238E27FC236}">
                <a16:creationId xmlns:a16="http://schemas.microsoft.com/office/drawing/2014/main" id="{668319FA-7FDF-BF66-DAF0-B731C775B8B3}"/>
              </a:ext>
            </a:extLst>
          </p:cNvPr>
          <p:cNvGrpSpPr/>
          <p:nvPr/>
        </p:nvGrpSpPr>
        <p:grpSpPr>
          <a:xfrm>
            <a:off x="7303540" y="3596516"/>
            <a:ext cx="2987040" cy="2987040"/>
            <a:chOff x="7303540" y="3596516"/>
            <a:chExt cx="2987040" cy="2987040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F110A5C4-803D-AF06-CEF2-2FBFC294F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3540" y="3596516"/>
              <a:ext cx="2987040" cy="2987040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0C2BD2B5-A923-F3DF-F9B4-1166C7A90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7646" y="4249329"/>
              <a:ext cx="2522253" cy="1673178"/>
            </a:xfrm>
            <a:prstGeom prst="rect">
              <a:avLst/>
            </a:prstGeom>
          </p:spPr>
        </p:pic>
      </p:grpSp>
      <p:pic>
        <p:nvPicPr>
          <p:cNvPr id="47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9294B5B9-21D6-5330-5EE8-2732A5CF27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91057" y="497181"/>
            <a:ext cx="609600" cy="609600"/>
          </a:xfrm>
          <a:prstGeom prst="rect">
            <a:avLst/>
          </a:prstGeom>
        </p:spPr>
      </p:pic>
      <p:pic>
        <p:nvPicPr>
          <p:cNvPr id="48" name="nachalo-volshebnogo-predstavleniya-990">
            <a:hlinkClick r:id="" action="ppaction://media"/>
            <a:extLst>
              <a:ext uri="{FF2B5EF4-FFF2-40B4-BE49-F238E27FC236}">
                <a16:creationId xmlns:a16="http://schemas.microsoft.com/office/drawing/2014/main" id="{46690E67-717E-E8C6-58F8-FE960547E5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56817" y="60894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24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8F8F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79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05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">
            <a:extLst>
              <a:ext uri="{FF2B5EF4-FFF2-40B4-BE49-F238E27FC236}">
                <a16:creationId xmlns:a16="http://schemas.microsoft.com/office/drawing/2014/main" id="{ACDCEC27-6CEA-99AC-6BD9-D9CCD8802EC4}"/>
              </a:ext>
            </a:extLst>
          </p:cNvPr>
          <p:cNvGrpSpPr/>
          <p:nvPr/>
        </p:nvGrpSpPr>
        <p:grpSpPr>
          <a:xfrm>
            <a:off x="2070001" y="492517"/>
            <a:ext cx="3188678" cy="3043133"/>
            <a:chOff x="2249967" y="1106781"/>
            <a:chExt cx="2985560" cy="2985560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8ACCDA8E-85A9-949E-2AB5-4A4E9D0E0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249967" y="1106781"/>
              <a:ext cx="2985560" cy="2985560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A680CEA4-D6B4-3349-C983-62063E665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8366" y="1529550"/>
              <a:ext cx="2426129" cy="1924050"/>
            </a:xfrm>
            <a:prstGeom prst="rect">
              <a:avLst/>
            </a:prstGeom>
          </p:spPr>
        </p:pic>
      </p:grpSp>
      <p:grpSp>
        <p:nvGrpSpPr>
          <p:cNvPr id="13" name="Группа 2">
            <a:extLst>
              <a:ext uri="{FF2B5EF4-FFF2-40B4-BE49-F238E27FC236}">
                <a16:creationId xmlns:a16="http://schemas.microsoft.com/office/drawing/2014/main" id="{94214EB8-E65C-2811-F8F6-3F0BDDB0D93E}"/>
              </a:ext>
            </a:extLst>
          </p:cNvPr>
          <p:cNvGrpSpPr/>
          <p:nvPr/>
        </p:nvGrpSpPr>
        <p:grpSpPr>
          <a:xfrm>
            <a:off x="2249967" y="3314114"/>
            <a:ext cx="3365025" cy="3269442"/>
            <a:chOff x="2426614" y="3713499"/>
            <a:chExt cx="2985560" cy="298556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BCDA8BAA-9AB8-89FB-8F47-867C451CD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426614" y="3713499"/>
              <a:ext cx="2985560" cy="2985560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38DA699C-9CD6-B0E2-EAA9-ED6B8B7C6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3017" y="4352240"/>
              <a:ext cx="2452510" cy="1580969"/>
            </a:xfrm>
            <a:prstGeom prst="rect">
              <a:avLst/>
            </a:prstGeom>
          </p:spPr>
        </p:pic>
      </p:grpSp>
      <p:grpSp>
        <p:nvGrpSpPr>
          <p:cNvPr id="12" name="Группа 3">
            <a:extLst>
              <a:ext uri="{FF2B5EF4-FFF2-40B4-BE49-F238E27FC236}">
                <a16:creationId xmlns:a16="http://schemas.microsoft.com/office/drawing/2014/main" id="{95088979-EA42-5D43-E09D-D6C65C386432}"/>
              </a:ext>
            </a:extLst>
          </p:cNvPr>
          <p:cNvGrpSpPr/>
          <p:nvPr/>
        </p:nvGrpSpPr>
        <p:grpSpPr>
          <a:xfrm>
            <a:off x="6954993" y="327074"/>
            <a:ext cx="3167005" cy="3101926"/>
            <a:chOff x="7159592" y="915880"/>
            <a:chExt cx="2987040" cy="298704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69A1D993-EFDD-98B5-7685-DD3B01C8D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9592" y="915880"/>
              <a:ext cx="2987040" cy="298704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0AD4E9F2-F28B-20B7-F1BE-EB09EF4A2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5904" y="1123126"/>
              <a:ext cx="2426129" cy="2647946"/>
            </a:xfrm>
            <a:prstGeom prst="rect">
              <a:avLst/>
            </a:prstGeom>
          </p:spPr>
        </p:pic>
      </p:grpSp>
      <p:grpSp>
        <p:nvGrpSpPr>
          <p:cNvPr id="14" name="Группа 4">
            <a:extLst>
              <a:ext uri="{FF2B5EF4-FFF2-40B4-BE49-F238E27FC236}">
                <a16:creationId xmlns:a16="http://schemas.microsoft.com/office/drawing/2014/main" id="{56AEA775-F2E3-6D18-8AB6-559740E7E935}"/>
              </a:ext>
            </a:extLst>
          </p:cNvPr>
          <p:cNvGrpSpPr/>
          <p:nvPr/>
        </p:nvGrpSpPr>
        <p:grpSpPr>
          <a:xfrm>
            <a:off x="7311305" y="3191269"/>
            <a:ext cx="3266640" cy="3269441"/>
            <a:chOff x="7303540" y="3596516"/>
            <a:chExt cx="2987040" cy="2987040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F110A5C4-803D-AF06-CEF2-2FBFC294F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3540" y="3596516"/>
              <a:ext cx="2987040" cy="298704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BA77906C-7753-B9FF-A3BF-0859FA1AB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6573" y="3978318"/>
              <a:ext cx="2314262" cy="2110755"/>
            </a:xfrm>
            <a:prstGeom prst="rect">
              <a:avLst/>
            </a:prstGeom>
          </p:spPr>
        </p:pic>
      </p:grpSp>
      <p:pic>
        <p:nvPicPr>
          <p:cNvPr id="15" name="nachalo-volshebnogo-predstavleniya-990">
            <a:hlinkClick r:id="" action="ppaction://media"/>
            <a:extLst>
              <a:ext uri="{FF2B5EF4-FFF2-40B4-BE49-F238E27FC236}">
                <a16:creationId xmlns:a16="http://schemas.microsoft.com/office/drawing/2014/main" id="{2E0FDE9E-C62C-7368-BA0A-8331B666FB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5645" y="59739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4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5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3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31818">
                <p:cTn id="30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">
            <a:extLst>
              <a:ext uri="{FF2B5EF4-FFF2-40B4-BE49-F238E27FC236}">
                <a16:creationId xmlns:a16="http://schemas.microsoft.com/office/drawing/2014/main" id="{ACDCEC27-6CEA-99AC-6BD9-D9CCD8802EC4}"/>
              </a:ext>
            </a:extLst>
          </p:cNvPr>
          <p:cNvGrpSpPr/>
          <p:nvPr/>
        </p:nvGrpSpPr>
        <p:grpSpPr>
          <a:xfrm>
            <a:off x="2146058" y="397144"/>
            <a:ext cx="3266116" cy="3316353"/>
            <a:chOff x="2249967" y="1106781"/>
            <a:chExt cx="2985560" cy="2985560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8ACCDA8E-85A9-949E-2AB5-4A4E9D0E0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249967" y="1106781"/>
              <a:ext cx="2985560" cy="2985560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A680CEA4-D6B4-3349-C983-62063E665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58367" y="1927027"/>
              <a:ext cx="2431565" cy="1217474"/>
            </a:xfrm>
            <a:prstGeom prst="rect">
              <a:avLst/>
            </a:prstGeom>
          </p:spPr>
        </p:pic>
      </p:grpSp>
      <p:grpSp>
        <p:nvGrpSpPr>
          <p:cNvPr id="13" name="Группа 2">
            <a:extLst>
              <a:ext uri="{FF2B5EF4-FFF2-40B4-BE49-F238E27FC236}">
                <a16:creationId xmlns:a16="http://schemas.microsoft.com/office/drawing/2014/main" id="{94214EB8-E65C-2811-F8F6-3F0BDDB0D93E}"/>
              </a:ext>
            </a:extLst>
          </p:cNvPr>
          <p:cNvGrpSpPr/>
          <p:nvPr/>
        </p:nvGrpSpPr>
        <p:grpSpPr>
          <a:xfrm>
            <a:off x="2441779" y="3436196"/>
            <a:ext cx="3114344" cy="3147359"/>
            <a:chOff x="2426614" y="3713499"/>
            <a:chExt cx="2985560" cy="298556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BCDA8BAA-9AB8-89FB-8F47-867C451CD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426614" y="3713499"/>
              <a:ext cx="2985560" cy="2985560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38DA699C-9CD6-B0E2-EAA9-ED6B8B7C6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05595" y="4044292"/>
              <a:ext cx="1529935" cy="2323973"/>
            </a:xfrm>
            <a:prstGeom prst="rect">
              <a:avLst/>
            </a:prstGeom>
          </p:spPr>
        </p:pic>
      </p:grpSp>
      <p:grpSp>
        <p:nvGrpSpPr>
          <p:cNvPr id="12" name="Группа 3">
            <a:extLst>
              <a:ext uri="{FF2B5EF4-FFF2-40B4-BE49-F238E27FC236}">
                <a16:creationId xmlns:a16="http://schemas.microsoft.com/office/drawing/2014/main" id="{95088979-EA42-5D43-E09D-D6C65C386432}"/>
              </a:ext>
            </a:extLst>
          </p:cNvPr>
          <p:cNvGrpSpPr/>
          <p:nvPr/>
        </p:nvGrpSpPr>
        <p:grpSpPr>
          <a:xfrm>
            <a:off x="7058902" y="397144"/>
            <a:ext cx="3231678" cy="3199372"/>
            <a:chOff x="7159592" y="915880"/>
            <a:chExt cx="2987040" cy="298704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69A1D993-EFDD-98B5-7685-DD3B01C8D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9592" y="915880"/>
              <a:ext cx="2987040" cy="298704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0AD4E9F2-F28B-20B7-F1BE-EB09EF4A2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47590" y="1311917"/>
              <a:ext cx="1990000" cy="1990001"/>
            </a:xfrm>
            <a:prstGeom prst="rect">
              <a:avLst/>
            </a:prstGeom>
          </p:spPr>
        </p:pic>
      </p:grpSp>
      <p:grpSp>
        <p:nvGrpSpPr>
          <p:cNvPr id="14" name="Группа 4">
            <a:extLst>
              <a:ext uri="{FF2B5EF4-FFF2-40B4-BE49-F238E27FC236}">
                <a16:creationId xmlns:a16="http://schemas.microsoft.com/office/drawing/2014/main" id="{56AEA775-F2E3-6D18-8AB6-559740E7E935}"/>
              </a:ext>
            </a:extLst>
          </p:cNvPr>
          <p:cNvGrpSpPr/>
          <p:nvPr/>
        </p:nvGrpSpPr>
        <p:grpSpPr>
          <a:xfrm>
            <a:off x="7303539" y="3473815"/>
            <a:ext cx="3231677" cy="3147359"/>
            <a:chOff x="7303540" y="3596516"/>
            <a:chExt cx="2987040" cy="2987040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F110A5C4-803D-AF06-CEF2-2FBFC294F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3540" y="3596516"/>
              <a:ext cx="2987040" cy="298704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BA77906C-7753-B9FF-A3BF-0859FA1AB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37187" y="3978318"/>
              <a:ext cx="2013034" cy="2110755"/>
            </a:xfrm>
            <a:prstGeom prst="rect">
              <a:avLst/>
            </a:prstGeom>
          </p:spPr>
        </p:pic>
      </p:grpSp>
      <p:pic>
        <p:nvPicPr>
          <p:cNvPr id="2" name="nachalo-volshebnogo-predstavleniya-990">
            <a:hlinkClick r:id="" action="ppaction://media"/>
            <a:extLst>
              <a:ext uri="{FF2B5EF4-FFF2-40B4-BE49-F238E27FC236}">
                <a16:creationId xmlns:a16="http://schemas.microsoft.com/office/drawing/2014/main" id="{0554D415-04BC-A0B6-9BD9-EC1D950345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25645" y="59739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139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3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31818">
                <p:cTn id="30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C8A820-3282-4936-A374-EDAEF43F1D75}"/>
              </a:ext>
            </a:extLst>
          </p:cNvPr>
          <p:cNvSpPr txBox="1"/>
          <p:nvPr/>
        </p:nvSpPr>
        <p:spPr>
          <a:xfrm>
            <a:off x="1963332" y="478071"/>
            <a:ext cx="8760085" cy="4001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2) Сколько потратил денег старик, купивший козла и барана?</a:t>
            </a:r>
          </a:p>
        </p:txBody>
      </p:sp>
      <p:grpSp>
        <p:nvGrpSpPr>
          <p:cNvPr id="23" name="Группа 1">
            <a:extLst>
              <a:ext uri="{FF2B5EF4-FFF2-40B4-BE49-F238E27FC236}">
                <a16:creationId xmlns:a16="http://schemas.microsoft.com/office/drawing/2014/main" id="{EEF9D38F-47E9-5625-09EE-FFEF99FDB387}"/>
              </a:ext>
            </a:extLst>
          </p:cNvPr>
          <p:cNvGrpSpPr/>
          <p:nvPr/>
        </p:nvGrpSpPr>
        <p:grpSpPr>
          <a:xfrm>
            <a:off x="2249967" y="1106781"/>
            <a:ext cx="2985560" cy="2985560"/>
            <a:chOff x="2249967" y="1106781"/>
            <a:chExt cx="2985560" cy="2985560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8ACCDA8E-85A9-949E-2AB5-4A4E9D0E0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249967" y="1106781"/>
              <a:ext cx="2985560" cy="298556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ED35F2C4-8162-58C1-7117-C9B686FCD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6613" y="1448281"/>
              <a:ext cx="2536888" cy="2036618"/>
            </a:xfrm>
            <a:prstGeom prst="rect">
              <a:avLst/>
            </a:prstGeom>
          </p:spPr>
        </p:pic>
      </p:grpSp>
      <p:grpSp>
        <p:nvGrpSpPr>
          <p:cNvPr id="24" name="Группа 3">
            <a:extLst>
              <a:ext uri="{FF2B5EF4-FFF2-40B4-BE49-F238E27FC236}">
                <a16:creationId xmlns:a16="http://schemas.microsoft.com/office/drawing/2014/main" id="{B3B7A43E-8C8D-4359-3E45-6E2958B2D22A}"/>
              </a:ext>
            </a:extLst>
          </p:cNvPr>
          <p:cNvGrpSpPr/>
          <p:nvPr/>
        </p:nvGrpSpPr>
        <p:grpSpPr>
          <a:xfrm>
            <a:off x="7159592" y="915880"/>
            <a:ext cx="2987040" cy="2987040"/>
            <a:chOff x="7159592" y="915880"/>
            <a:chExt cx="2987040" cy="298704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69A1D993-EFDD-98B5-7685-DD3B01C8D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9592" y="915880"/>
              <a:ext cx="2987040" cy="298704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BCD7BAE-0400-4BE8-7425-41E18BB25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7767" y="1328745"/>
              <a:ext cx="2161309" cy="2161309"/>
            </a:xfrm>
            <a:prstGeom prst="rect">
              <a:avLst/>
            </a:prstGeom>
          </p:spPr>
        </p:pic>
      </p:grpSp>
      <p:grpSp>
        <p:nvGrpSpPr>
          <p:cNvPr id="25" name="Группа 2">
            <a:extLst>
              <a:ext uri="{FF2B5EF4-FFF2-40B4-BE49-F238E27FC236}">
                <a16:creationId xmlns:a16="http://schemas.microsoft.com/office/drawing/2014/main" id="{E728FED1-E358-0DCA-7E78-CEE3BDE094EB}"/>
              </a:ext>
            </a:extLst>
          </p:cNvPr>
          <p:cNvGrpSpPr/>
          <p:nvPr/>
        </p:nvGrpSpPr>
        <p:grpSpPr>
          <a:xfrm>
            <a:off x="2426614" y="3713499"/>
            <a:ext cx="2985560" cy="2985560"/>
            <a:chOff x="2426614" y="3713499"/>
            <a:chExt cx="2985560" cy="298556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BCDA8BAA-9AB8-89FB-8F47-867C451CD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426614" y="3713499"/>
              <a:ext cx="2985560" cy="2985560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C5DF4A2B-0E3B-2112-D2FE-72FFF2DA0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1174" y="4283599"/>
              <a:ext cx="2464353" cy="1808018"/>
            </a:xfrm>
            <a:prstGeom prst="rect">
              <a:avLst/>
            </a:prstGeom>
          </p:spPr>
        </p:pic>
      </p:grpSp>
      <p:pic>
        <p:nvPicPr>
          <p:cNvPr id="31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72FA6BF8-ECF5-1C99-2656-1E26C2F894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28690" y="878181"/>
            <a:ext cx="609600" cy="609600"/>
          </a:xfrm>
          <a:prstGeom prst="rect">
            <a:avLst/>
          </a:prstGeom>
        </p:spPr>
      </p:pic>
      <p:pic>
        <p:nvPicPr>
          <p:cNvPr id="32" name="nachalo-volshebnogo-predstavleniya-990">
            <a:hlinkClick r:id="" action="ppaction://media"/>
            <a:extLst>
              <a:ext uri="{FF2B5EF4-FFF2-40B4-BE49-F238E27FC236}">
                <a16:creationId xmlns:a16="http://schemas.microsoft.com/office/drawing/2014/main" id="{4A814B9D-39AE-2BA0-F819-54D3E2E33C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5645" y="5973956"/>
            <a:ext cx="609600" cy="609600"/>
          </a:xfrm>
          <a:prstGeom prst="rect">
            <a:avLst/>
          </a:prstGeom>
        </p:spPr>
      </p:pic>
      <p:grpSp>
        <p:nvGrpSpPr>
          <p:cNvPr id="26" name="Группа 4">
            <a:extLst>
              <a:ext uri="{FF2B5EF4-FFF2-40B4-BE49-F238E27FC236}">
                <a16:creationId xmlns:a16="http://schemas.microsoft.com/office/drawing/2014/main" id="{4DE2E8D0-32BA-0AB4-25AC-A6CE048D5A68}"/>
              </a:ext>
            </a:extLst>
          </p:cNvPr>
          <p:cNvGrpSpPr/>
          <p:nvPr/>
        </p:nvGrpSpPr>
        <p:grpSpPr>
          <a:xfrm>
            <a:off x="7303540" y="3596516"/>
            <a:ext cx="2987040" cy="2987040"/>
            <a:chOff x="7303540" y="3596516"/>
            <a:chExt cx="2987040" cy="2987040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F110A5C4-803D-AF06-CEF2-2FBFC294F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3540" y="3596516"/>
              <a:ext cx="2987040" cy="2987040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4C47C5D9-3BAF-3C83-154A-FEF269811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7767" y="4283599"/>
              <a:ext cx="2567854" cy="14886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375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13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05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31818">
                <p:cTn id="43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C8A820-3282-4936-A374-EDAEF43F1D75}"/>
              </a:ext>
            </a:extLst>
          </p:cNvPr>
          <p:cNvSpPr txBox="1"/>
          <p:nvPr/>
        </p:nvSpPr>
        <p:spPr>
          <a:xfrm>
            <a:off x="1766455" y="487225"/>
            <a:ext cx="8853055" cy="4001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3) Чего напугались волки, которых повстречали козел и баран?</a:t>
            </a:r>
          </a:p>
        </p:txBody>
      </p:sp>
      <p:grpSp>
        <p:nvGrpSpPr>
          <p:cNvPr id="23" name="Группа 1">
            <a:extLst>
              <a:ext uri="{FF2B5EF4-FFF2-40B4-BE49-F238E27FC236}">
                <a16:creationId xmlns:a16="http://schemas.microsoft.com/office/drawing/2014/main" id="{EEF9D38F-47E9-5625-09EE-FFEF99FDB387}"/>
              </a:ext>
            </a:extLst>
          </p:cNvPr>
          <p:cNvGrpSpPr/>
          <p:nvPr/>
        </p:nvGrpSpPr>
        <p:grpSpPr>
          <a:xfrm>
            <a:off x="2249967" y="1106781"/>
            <a:ext cx="2985560" cy="2985560"/>
            <a:chOff x="2249967" y="1106781"/>
            <a:chExt cx="2985560" cy="2985560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8ACCDA8E-85A9-949E-2AB5-4A4E9D0E0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249967" y="1106781"/>
              <a:ext cx="2985560" cy="298556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ED35F2C4-8162-58C1-7117-C9B686FCD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26613" y="1673900"/>
              <a:ext cx="2536888" cy="1585379"/>
            </a:xfrm>
            <a:prstGeom prst="rect">
              <a:avLst/>
            </a:prstGeom>
          </p:spPr>
        </p:pic>
      </p:grpSp>
      <p:grpSp>
        <p:nvGrpSpPr>
          <p:cNvPr id="24" name="Группа 3">
            <a:extLst>
              <a:ext uri="{FF2B5EF4-FFF2-40B4-BE49-F238E27FC236}">
                <a16:creationId xmlns:a16="http://schemas.microsoft.com/office/drawing/2014/main" id="{B3B7A43E-8C8D-4359-3E45-6E2958B2D22A}"/>
              </a:ext>
            </a:extLst>
          </p:cNvPr>
          <p:cNvGrpSpPr/>
          <p:nvPr/>
        </p:nvGrpSpPr>
        <p:grpSpPr>
          <a:xfrm>
            <a:off x="7159592" y="915880"/>
            <a:ext cx="2987040" cy="2987040"/>
            <a:chOff x="7159592" y="915880"/>
            <a:chExt cx="2987040" cy="298704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69A1D993-EFDD-98B5-7685-DD3B01C8D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9592" y="915880"/>
              <a:ext cx="2987040" cy="298704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BCD7BAE-0400-4BE8-7425-41E18BB25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767" y="1328745"/>
              <a:ext cx="2161309" cy="2161309"/>
            </a:xfrm>
            <a:prstGeom prst="rect">
              <a:avLst/>
            </a:prstGeom>
          </p:spPr>
        </p:pic>
      </p:grpSp>
      <p:grpSp>
        <p:nvGrpSpPr>
          <p:cNvPr id="26" name="Группа 4">
            <a:extLst>
              <a:ext uri="{FF2B5EF4-FFF2-40B4-BE49-F238E27FC236}">
                <a16:creationId xmlns:a16="http://schemas.microsoft.com/office/drawing/2014/main" id="{4DE2E8D0-32BA-0AB4-25AC-A6CE048D5A68}"/>
              </a:ext>
            </a:extLst>
          </p:cNvPr>
          <p:cNvGrpSpPr/>
          <p:nvPr/>
        </p:nvGrpSpPr>
        <p:grpSpPr>
          <a:xfrm>
            <a:off x="7303540" y="3596516"/>
            <a:ext cx="2987040" cy="2987040"/>
            <a:chOff x="7303540" y="3596516"/>
            <a:chExt cx="2987040" cy="2987040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F110A5C4-803D-AF06-CEF2-2FBFC294F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3540" y="3596516"/>
              <a:ext cx="2987040" cy="2987040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4C47C5D9-3BAF-3C83-154A-FEF269811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97631" y="4195538"/>
              <a:ext cx="2167756" cy="1682313"/>
            </a:xfrm>
            <a:prstGeom prst="rect">
              <a:avLst/>
            </a:prstGeom>
          </p:spPr>
        </p:pic>
      </p:grpSp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A5C24446-98C4-B15E-4745-7DB5F60B06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96280" y="924979"/>
            <a:ext cx="609600" cy="609600"/>
          </a:xfrm>
          <a:prstGeom prst="rect">
            <a:avLst/>
          </a:prstGeom>
        </p:spPr>
      </p:pic>
      <p:pic>
        <p:nvPicPr>
          <p:cNvPr id="3" name="nachalo-volshebnogo-predstavleniya-990">
            <a:hlinkClick r:id="" action="ppaction://media"/>
            <a:extLst>
              <a:ext uri="{FF2B5EF4-FFF2-40B4-BE49-F238E27FC236}">
                <a16:creationId xmlns:a16="http://schemas.microsoft.com/office/drawing/2014/main" id="{0C154D12-4040-49F9-0EB6-9F7DBBA4BE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5645" y="5973956"/>
            <a:ext cx="609600" cy="609600"/>
          </a:xfrm>
          <a:prstGeom prst="rect">
            <a:avLst/>
          </a:prstGeom>
        </p:spPr>
      </p:pic>
      <p:grpSp>
        <p:nvGrpSpPr>
          <p:cNvPr id="25" name="Группа 2">
            <a:extLst>
              <a:ext uri="{FF2B5EF4-FFF2-40B4-BE49-F238E27FC236}">
                <a16:creationId xmlns:a16="http://schemas.microsoft.com/office/drawing/2014/main" id="{E728FED1-E358-0DCA-7E78-CEE3BDE094EB}"/>
              </a:ext>
            </a:extLst>
          </p:cNvPr>
          <p:cNvGrpSpPr/>
          <p:nvPr/>
        </p:nvGrpSpPr>
        <p:grpSpPr>
          <a:xfrm>
            <a:off x="2426614" y="3713499"/>
            <a:ext cx="2985560" cy="2985560"/>
            <a:chOff x="2426614" y="3713499"/>
            <a:chExt cx="2985560" cy="298556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BCDA8BAA-9AB8-89FB-8F47-867C451CD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426614" y="3713499"/>
              <a:ext cx="2985560" cy="2985560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C5DF4A2B-0E3B-2112-D2FE-72FFF2DA0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86378" y="4195538"/>
              <a:ext cx="1977123" cy="19771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755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54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31818">
                <p:cTn id="43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C8A820-3282-4936-A374-EDAEF43F1D75}"/>
              </a:ext>
            </a:extLst>
          </p:cNvPr>
          <p:cNvSpPr txBox="1"/>
          <p:nvPr/>
        </p:nvSpPr>
        <p:spPr>
          <a:xfrm>
            <a:off x="2249967" y="479712"/>
            <a:ext cx="3645719" cy="4001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4) Кто гадал на бобах?</a:t>
            </a:r>
          </a:p>
        </p:txBody>
      </p:sp>
      <p:grpSp>
        <p:nvGrpSpPr>
          <p:cNvPr id="23" name="Группа 1">
            <a:extLst>
              <a:ext uri="{FF2B5EF4-FFF2-40B4-BE49-F238E27FC236}">
                <a16:creationId xmlns:a16="http://schemas.microsoft.com/office/drawing/2014/main" id="{EEF9D38F-47E9-5625-09EE-FFEF99FDB387}"/>
              </a:ext>
            </a:extLst>
          </p:cNvPr>
          <p:cNvGrpSpPr/>
          <p:nvPr/>
        </p:nvGrpSpPr>
        <p:grpSpPr>
          <a:xfrm>
            <a:off x="2249967" y="1106781"/>
            <a:ext cx="2985560" cy="2985560"/>
            <a:chOff x="2249967" y="1106781"/>
            <a:chExt cx="2985560" cy="2985560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8ACCDA8E-85A9-949E-2AB5-4A4E9D0E0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249967" y="1106781"/>
              <a:ext cx="2985560" cy="298556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ED35F2C4-8162-58C1-7117-C9B686FCD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93802" y="1335191"/>
              <a:ext cx="2062333" cy="2437304"/>
            </a:xfrm>
            <a:prstGeom prst="rect">
              <a:avLst/>
            </a:prstGeom>
          </p:spPr>
        </p:pic>
      </p:grpSp>
      <p:grpSp>
        <p:nvGrpSpPr>
          <p:cNvPr id="24" name="Группа 3">
            <a:extLst>
              <a:ext uri="{FF2B5EF4-FFF2-40B4-BE49-F238E27FC236}">
                <a16:creationId xmlns:a16="http://schemas.microsoft.com/office/drawing/2014/main" id="{B3B7A43E-8C8D-4359-3E45-6E2958B2D22A}"/>
              </a:ext>
            </a:extLst>
          </p:cNvPr>
          <p:cNvGrpSpPr/>
          <p:nvPr/>
        </p:nvGrpSpPr>
        <p:grpSpPr>
          <a:xfrm>
            <a:off x="7159592" y="915880"/>
            <a:ext cx="2987040" cy="2987040"/>
            <a:chOff x="7159592" y="915880"/>
            <a:chExt cx="2987040" cy="298704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69A1D993-EFDD-98B5-7685-DD3B01C8D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9592" y="915880"/>
              <a:ext cx="2987040" cy="298704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BCD7BAE-0400-4BE8-7425-41E18BB25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58574" y="1328745"/>
              <a:ext cx="2139695" cy="2161309"/>
            </a:xfrm>
            <a:prstGeom prst="rect">
              <a:avLst/>
            </a:prstGeom>
          </p:spPr>
        </p:pic>
      </p:grpSp>
      <p:grpSp>
        <p:nvGrpSpPr>
          <p:cNvPr id="25" name="Группа 2">
            <a:extLst>
              <a:ext uri="{FF2B5EF4-FFF2-40B4-BE49-F238E27FC236}">
                <a16:creationId xmlns:a16="http://schemas.microsoft.com/office/drawing/2014/main" id="{E728FED1-E358-0DCA-7E78-CEE3BDE094EB}"/>
              </a:ext>
            </a:extLst>
          </p:cNvPr>
          <p:cNvGrpSpPr/>
          <p:nvPr/>
        </p:nvGrpSpPr>
        <p:grpSpPr>
          <a:xfrm>
            <a:off x="2426614" y="3713499"/>
            <a:ext cx="2985560" cy="2985560"/>
            <a:chOff x="2426614" y="3713499"/>
            <a:chExt cx="2985560" cy="298556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BCDA8BAA-9AB8-89FB-8F47-867C451CD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426614" y="3713499"/>
              <a:ext cx="2985560" cy="2985560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C5DF4A2B-0E3B-2112-D2FE-72FFF2DA0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24359" y="4195538"/>
              <a:ext cx="2115232" cy="2161383"/>
            </a:xfrm>
            <a:prstGeom prst="rect">
              <a:avLst/>
            </a:prstGeom>
          </p:spPr>
        </p:pic>
      </p:grpSp>
      <p:pic>
        <p:nvPicPr>
          <p:cNvPr id="3" name="nachalo-volshebnogo-predstavleniya-990">
            <a:hlinkClick r:id="" action="ppaction://media"/>
            <a:extLst>
              <a:ext uri="{FF2B5EF4-FFF2-40B4-BE49-F238E27FC236}">
                <a16:creationId xmlns:a16="http://schemas.microsoft.com/office/drawing/2014/main" id="{0C154D12-4040-49F9-0EB6-9F7DBBA4BE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5645" y="5973956"/>
            <a:ext cx="609600" cy="609600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E65BF0E9-4A58-8740-41A7-308A709D4E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39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8450" y="939852"/>
            <a:ext cx="609600" cy="609600"/>
          </a:xfrm>
          <a:prstGeom prst="rect">
            <a:avLst/>
          </a:prstGeom>
        </p:spPr>
      </p:pic>
      <p:grpSp>
        <p:nvGrpSpPr>
          <p:cNvPr id="26" name="Группа 4">
            <a:extLst>
              <a:ext uri="{FF2B5EF4-FFF2-40B4-BE49-F238E27FC236}">
                <a16:creationId xmlns:a16="http://schemas.microsoft.com/office/drawing/2014/main" id="{4DE2E8D0-32BA-0AB4-25AC-A6CE048D5A68}"/>
              </a:ext>
            </a:extLst>
          </p:cNvPr>
          <p:cNvGrpSpPr/>
          <p:nvPr/>
        </p:nvGrpSpPr>
        <p:grpSpPr>
          <a:xfrm>
            <a:off x="7303540" y="3596516"/>
            <a:ext cx="2987040" cy="2987040"/>
            <a:chOff x="7303540" y="3596516"/>
            <a:chExt cx="2987040" cy="2987040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F110A5C4-803D-AF06-CEF2-2FBFC294F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3540" y="3596516"/>
              <a:ext cx="2987040" cy="2987040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4C47C5D9-3BAF-3C83-154A-FEF269811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68806" y="4102460"/>
              <a:ext cx="1968611" cy="1975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5362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59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31818">
                <p:cTn id="28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C8A820-3282-4936-A374-EDAEF43F1D75}"/>
              </a:ext>
            </a:extLst>
          </p:cNvPr>
          <p:cNvSpPr txBox="1"/>
          <p:nvPr/>
        </p:nvSpPr>
        <p:spPr>
          <a:xfrm>
            <a:off x="2249967" y="564588"/>
            <a:ext cx="5532824" cy="4001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5) Кто помог выбраться лисе из ямы?</a:t>
            </a:r>
          </a:p>
        </p:txBody>
      </p:sp>
      <p:grpSp>
        <p:nvGrpSpPr>
          <p:cNvPr id="23" name="Группа 1">
            <a:extLst>
              <a:ext uri="{FF2B5EF4-FFF2-40B4-BE49-F238E27FC236}">
                <a16:creationId xmlns:a16="http://schemas.microsoft.com/office/drawing/2014/main" id="{EEF9D38F-47E9-5625-09EE-FFEF99FDB387}"/>
              </a:ext>
            </a:extLst>
          </p:cNvPr>
          <p:cNvGrpSpPr/>
          <p:nvPr/>
        </p:nvGrpSpPr>
        <p:grpSpPr>
          <a:xfrm>
            <a:off x="2249967" y="1106781"/>
            <a:ext cx="2985560" cy="2985560"/>
            <a:chOff x="2249967" y="1106781"/>
            <a:chExt cx="2985560" cy="2985560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8ACCDA8E-85A9-949E-2AB5-4A4E9D0E0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249967" y="1106781"/>
              <a:ext cx="2985560" cy="298556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ED35F2C4-8162-58C1-7117-C9B686FCD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11580" y="1490637"/>
              <a:ext cx="2100874" cy="2119665"/>
            </a:xfrm>
            <a:prstGeom prst="rect">
              <a:avLst/>
            </a:prstGeom>
          </p:spPr>
        </p:pic>
      </p:grpSp>
      <p:grpSp>
        <p:nvGrpSpPr>
          <p:cNvPr id="24" name="Группа 3">
            <a:extLst>
              <a:ext uri="{FF2B5EF4-FFF2-40B4-BE49-F238E27FC236}">
                <a16:creationId xmlns:a16="http://schemas.microsoft.com/office/drawing/2014/main" id="{B3B7A43E-8C8D-4359-3E45-6E2958B2D22A}"/>
              </a:ext>
            </a:extLst>
          </p:cNvPr>
          <p:cNvGrpSpPr/>
          <p:nvPr/>
        </p:nvGrpSpPr>
        <p:grpSpPr>
          <a:xfrm>
            <a:off x="7159592" y="915880"/>
            <a:ext cx="2987040" cy="2987040"/>
            <a:chOff x="7159592" y="915880"/>
            <a:chExt cx="2987040" cy="298704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69A1D993-EFDD-98B5-7685-DD3B01C8D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9592" y="915880"/>
              <a:ext cx="2987040" cy="298704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BCD7BAE-0400-4BE8-7425-41E18BB25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40983" y="1328745"/>
              <a:ext cx="1774877" cy="2161309"/>
            </a:xfrm>
            <a:prstGeom prst="rect">
              <a:avLst/>
            </a:prstGeom>
          </p:spPr>
        </p:pic>
      </p:grpSp>
      <p:grpSp>
        <p:nvGrpSpPr>
          <p:cNvPr id="26" name="Группа 4">
            <a:extLst>
              <a:ext uri="{FF2B5EF4-FFF2-40B4-BE49-F238E27FC236}">
                <a16:creationId xmlns:a16="http://schemas.microsoft.com/office/drawing/2014/main" id="{4DE2E8D0-32BA-0AB4-25AC-A6CE048D5A68}"/>
              </a:ext>
            </a:extLst>
          </p:cNvPr>
          <p:cNvGrpSpPr/>
          <p:nvPr/>
        </p:nvGrpSpPr>
        <p:grpSpPr>
          <a:xfrm>
            <a:off x="7303540" y="3596516"/>
            <a:ext cx="2987040" cy="2987040"/>
            <a:chOff x="7303540" y="3596516"/>
            <a:chExt cx="2987040" cy="2987040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F110A5C4-803D-AF06-CEF2-2FBFC294F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3540" y="3596516"/>
              <a:ext cx="2987040" cy="2987040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4C47C5D9-3BAF-3C83-154A-FEF269811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52217" y="3876605"/>
              <a:ext cx="1363643" cy="2426861"/>
            </a:xfrm>
            <a:prstGeom prst="rect">
              <a:avLst/>
            </a:prstGeom>
          </p:spPr>
        </p:pic>
      </p:grpSp>
      <p:pic>
        <p:nvPicPr>
          <p:cNvPr id="3" name="nachalo-volshebnogo-predstavleniya-990">
            <a:hlinkClick r:id="" action="ppaction://media"/>
            <a:extLst>
              <a:ext uri="{FF2B5EF4-FFF2-40B4-BE49-F238E27FC236}">
                <a16:creationId xmlns:a16="http://schemas.microsoft.com/office/drawing/2014/main" id="{0C154D12-4040-49F9-0EB6-9F7DBBA4BE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5645" y="5973956"/>
            <a:ext cx="609600" cy="609600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46889156-73E4-590C-6EB6-87A27C25B0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40367" y="964698"/>
            <a:ext cx="609600" cy="609600"/>
          </a:xfrm>
          <a:prstGeom prst="rect">
            <a:avLst/>
          </a:prstGeom>
        </p:spPr>
      </p:pic>
      <p:grpSp>
        <p:nvGrpSpPr>
          <p:cNvPr id="25" name="Группа 2">
            <a:extLst>
              <a:ext uri="{FF2B5EF4-FFF2-40B4-BE49-F238E27FC236}">
                <a16:creationId xmlns:a16="http://schemas.microsoft.com/office/drawing/2014/main" id="{E728FED1-E358-0DCA-7E78-CEE3BDE094EB}"/>
              </a:ext>
            </a:extLst>
          </p:cNvPr>
          <p:cNvGrpSpPr/>
          <p:nvPr/>
        </p:nvGrpSpPr>
        <p:grpSpPr>
          <a:xfrm>
            <a:off x="2426614" y="3713499"/>
            <a:ext cx="2985560" cy="2985560"/>
            <a:chOff x="2426614" y="3713499"/>
            <a:chExt cx="2985560" cy="298556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BCDA8BAA-9AB8-89FB-8F47-867C451CD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426614" y="3713499"/>
              <a:ext cx="2985560" cy="2985560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C5DF4A2B-0E3B-2112-D2FE-72FFF2DA0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52061" y="4001676"/>
              <a:ext cx="1694474" cy="2409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4452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39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31818">
                <p:cTn id="28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C8A820-3282-4936-A374-EDAEF43F1D75}"/>
              </a:ext>
            </a:extLst>
          </p:cNvPr>
          <p:cNvSpPr txBox="1"/>
          <p:nvPr/>
        </p:nvSpPr>
        <p:spPr>
          <a:xfrm>
            <a:off x="2249967" y="564588"/>
            <a:ext cx="5532824" cy="4001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6) Чем досыта напоил лису дятел?</a:t>
            </a:r>
          </a:p>
        </p:txBody>
      </p:sp>
      <p:grpSp>
        <p:nvGrpSpPr>
          <p:cNvPr id="23" name="Группа 1">
            <a:extLst>
              <a:ext uri="{FF2B5EF4-FFF2-40B4-BE49-F238E27FC236}">
                <a16:creationId xmlns:a16="http://schemas.microsoft.com/office/drawing/2014/main" id="{EEF9D38F-47E9-5625-09EE-FFEF99FDB387}"/>
              </a:ext>
            </a:extLst>
          </p:cNvPr>
          <p:cNvGrpSpPr/>
          <p:nvPr/>
        </p:nvGrpSpPr>
        <p:grpSpPr>
          <a:xfrm>
            <a:off x="2176087" y="1088449"/>
            <a:ext cx="2985560" cy="2985560"/>
            <a:chOff x="2249967" y="1106781"/>
            <a:chExt cx="2985560" cy="2985560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8ACCDA8E-85A9-949E-2AB5-4A4E9D0E0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249967" y="1106781"/>
              <a:ext cx="2985560" cy="298556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ED35F2C4-8162-58C1-7117-C9B686FCD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34895" y="1613915"/>
              <a:ext cx="2415703" cy="1610783"/>
            </a:xfrm>
            <a:prstGeom prst="rect">
              <a:avLst/>
            </a:prstGeom>
          </p:spPr>
        </p:pic>
      </p:grpSp>
      <p:grpSp>
        <p:nvGrpSpPr>
          <p:cNvPr id="25" name="Группа 2">
            <a:extLst>
              <a:ext uri="{FF2B5EF4-FFF2-40B4-BE49-F238E27FC236}">
                <a16:creationId xmlns:a16="http://schemas.microsoft.com/office/drawing/2014/main" id="{E728FED1-E358-0DCA-7E78-CEE3BDE094EB}"/>
              </a:ext>
            </a:extLst>
          </p:cNvPr>
          <p:cNvGrpSpPr/>
          <p:nvPr/>
        </p:nvGrpSpPr>
        <p:grpSpPr>
          <a:xfrm>
            <a:off x="2426614" y="3713499"/>
            <a:ext cx="2985560" cy="2985560"/>
            <a:chOff x="2426614" y="3713499"/>
            <a:chExt cx="2985560" cy="2985560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BCDA8BAA-9AB8-89FB-8F47-867C451CD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426614" y="3713499"/>
              <a:ext cx="2985560" cy="2985560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C5DF4A2B-0E3B-2112-D2FE-72FFF2DA0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48877" y="4434519"/>
              <a:ext cx="2312770" cy="1539437"/>
            </a:xfrm>
            <a:prstGeom prst="rect">
              <a:avLst/>
            </a:prstGeom>
          </p:spPr>
        </p:pic>
      </p:grpSp>
      <p:grpSp>
        <p:nvGrpSpPr>
          <p:cNvPr id="26" name="Группа 4">
            <a:extLst>
              <a:ext uri="{FF2B5EF4-FFF2-40B4-BE49-F238E27FC236}">
                <a16:creationId xmlns:a16="http://schemas.microsoft.com/office/drawing/2014/main" id="{4DE2E8D0-32BA-0AB4-25AC-A6CE048D5A68}"/>
              </a:ext>
            </a:extLst>
          </p:cNvPr>
          <p:cNvGrpSpPr/>
          <p:nvPr/>
        </p:nvGrpSpPr>
        <p:grpSpPr>
          <a:xfrm>
            <a:off x="7303540" y="3596516"/>
            <a:ext cx="2987040" cy="2987040"/>
            <a:chOff x="7303540" y="3596516"/>
            <a:chExt cx="2987040" cy="2987040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F110A5C4-803D-AF06-CEF2-2FBFC294F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3540" y="3596516"/>
              <a:ext cx="2987040" cy="2987040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4C47C5D9-3BAF-3C83-154A-FEF269811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56291" y="4181505"/>
              <a:ext cx="2209096" cy="1656822"/>
            </a:xfrm>
            <a:prstGeom prst="rect">
              <a:avLst/>
            </a:prstGeom>
          </p:spPr>
        </p:pic>
      </p:grpSp>
      <p:pic>
        <p:nvPicPr>
          <p:cNvPr id="3" name="nachalo-volshebnogo-predstavleniya-990">
            <a:hlinkClick r:id="" action="ppaction://media"/>
            <a:extLst>
              <a:ext uri="{FF2B5EF4-FFF2-40B4-BE49-F238E27FC236}">
                <a16:creationId xmlns:a16="http://schemas.microsoft.com/office/drawing/2014/main" id="{0C154D12-4040-49F9-0EB6-9F7DBBA4BE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25645" y="5973956"/>
            <a:ext cx="609600" cy="609600"/>
          </a:xfrm>
          <a:prstGeom prst="rect">
            <a:avLst/>
          </a:prstGeom>
        </p:spPr>
      </p:pic>
      <p:pic>
        <p:nvPicPr>
          <p:cNvPr id="6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DEDC45E4-0672-5FFF-00DD-8484D735E2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63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40367" y="840153"/>
            <a:ext cx="609600" cy="609600"/>
          </a:xfrm>
          <a:prstGeom prst="rect">
            <a:avLst/>
          </a:prstGeom>
        </p:spPr>
      </p:pic>
      <p:grpSp>
        <p:nvGrpSpPr>
          <p:cNvPr id="24" name="Группа 3">
            <a:extLst>
              <a:ext uri="{FF2B5EF4-FFF2-40B4-BE49-F238E27FC236}">
                <a16:creationId xmlns:a16="http://schemas.microsoft.com/office/drawing/2014/main" id="{B3B7A43E-8C8D-4359-3E45-6E2958B2D22A}"/>
              </a:ext>
            </a:extLst>
          </p:cNvPr>
          <p:cNvGrpSpPr/>
          <p:nvPr/>
        </p:nvGrpSpPr>
        <p:grpSpPr>
          <a:xfrm>
            <a:off x="7159592" y="915880"/>
            <a:ext cx="2987040" cy="2987040"/>
            <a:chOff x="7159592" y="915880"/>
            <a:chExt cx="2987040" cy="298704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69A1D993-EFDD-98B5-7685-DD3B01C8D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9592" y="915880"/>
              <a:ext cx="2987040" cy="298704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BCD7BAE-0400-4BE8-7425-41E18BB25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56291" y="1451660"/>
              <a:ext cx="2003345" cy="20033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7481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85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31818">
                <p:cTn id="19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214</Words>
  <Application>Microsoft Office PowerPoint</Application>
  <PresentationFormat>Широкоэкранный</PresentationFormat>
  <Paragraphs>35</Paragraphs>
  <Slides>16</Slides>
  <Notes>0</Notes>
  <HiddenSlides>0</HiddenSlides>
  <MMClips>28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Bahnschrift</vt:lpstr>
      <vt:lpstr>Calibri</vt:lpstr>
      <vt:lpstr>Calibri Light</vt:lpstr>
      <vt:lpstr>Segoe Print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Dns Viva</dc:creator>
  <cp:lastModifiedBy>Dns Viva</cp:lastModifiedBy>
  <cp:revision>2</cp:revision>
  <dcterms:created xsi:type="dcterms:W3CDTF">2023-11-23T16:29:19Z</dcterms:created>
  <dcterms:modified xsi:type="dcterms:W3CDTF">2023-11-25T07:06:43Z</dcterms:modified>
</cp:coreProperties>
</file>