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70" r:id="rId9"/>
    <p:sldId id="263" r:id="rId10"/>
    <p:sldId id="264" r:id="rId11"/>
    <p:sldId id="273" r:id="rId12"/>
    <p:sldId id="274" r:id="rId13"/>
    <p:sldId id="275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13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50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789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478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720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0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61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718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710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378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61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64784-1720-406E-958F-5DE69314F1D8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5715D-38EF-49B2-A685-C45E7092F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kopilkaurokov.ru/logopediya" TargetMode="External"/><Relationship Id="rId3" Type="http://schemas.openxmlformats.org/officeDocument/2006/relationships/hyperlink" Target="http://shkatulkalogopeda.blogspot.com/2021/11/blog-post.html" TargetMode="External"/><Relationship Id="rId7" Type="http://schemas.openxmlformats.org/officeDocument/2006/relationships/hyperlink" Target="https://nukadeti.ru/audioskazki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gorina.ru/news/prezentacii/2-0-11" TargetMode="External"/><Relationship Id="rId5" Type="http://schemas.openxmlformats.org/officeDocument/2006/relationships/hyperlink" Target="https://pedportal.net/doshkolnoe-obrazovanie/logopediya/prezentacii-k-leksicheskim-temam-i-artikulyacionnym-gimnastikam-591843" TargetMode="External"/><Relationship Id="rId10" Type="http://schemas.openxmlformats.org/officeDocument/2006/relationships/image" Target="../media/image38.png"/><Relationship Id="rId4" Type="http://schemas.openxmlformats.org/officeDocument/2006/relationships/hyperlink" Target="http://logopeddoma.ru/photo/predmetnye_kartinki_logopeda/domashnie_zhivotnye_domashnie_pticy/11-2" TargetMode="External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93610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школа-интернат с. Малый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Толкай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7448872" cy="5256584"/>
          </a:xfrm>
        </p:spPr>
        <p:txBody>
          <a:bodyPr>
            <a:normAutofit fontScale="85000" lnSpcReduction="20000"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9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Логопедическая </a:t>
            </a:r>
            <a:r>
              <a:rPr lang="ru-RU" sz="39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помощь при организации деятельности</a:t>
            </a:r>
            <a:br>
              <a:rPr lang="ru-RU" sz="39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9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детей с речевыми нарушениями</a:t>
            </a:r>
            <a:br>
              <a:rPr lang="ru-RU" sz="39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9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учитель-логопед </a:t>
            </a:r>
          </a:p>
          <a:p>
            <a:pPr algn="r"/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Осипова А. Г.</a:t>
            </a:r>
          </a:p>
          <a:p>
            <a:pPr algn="r"/>
            <a:endParaRPr lang="ru-RU" sz="19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6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 </a:t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открытые логопедические занятия с детьми для родителей;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групповые родительские собрания;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тематические и индивидуальные консультации;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информационные стенды в группах;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праздники, утренники, мероприятия (концерты, соревнования).</a:t>
            </a: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1026" name="Picture 2" descr="C:\Users\Осипова АГ\Documents\101CASIO\DCIM\102CASIO\CIMG34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7" y="4456662"/>
            <a:ext cx="2972258" cy="240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сипова АГ\Documents\101CASIO\DCIM\102CASIO\CIMG34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6" y="4456663"/>
            <a:ext cx="3084340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сипова АГ\Documents\101CASIO\DCIM\102CASIO\CIMG36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66" y="2564904"/>
            <a:ext cx="3071835" cy="1891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сипова АГ\Documents\ФОТОРАБОТА\CIMG41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66" y="4456663"/>
            <a:ext cx="3071834" cy="240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ФОТО РАБОТА 1\[000028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2987825" cy="189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ФОТО РАБОТА 1\[000078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6" y="2552367"/>
            <a:ext cx="3084340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74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get-pdb/964102/6b50b3bd-25b9-4bfc-8873-e9daf3dde4ba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Современные информационные технологии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Осипова АГ\Documents\IMG_20211201_145603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184"/>
            <a:ext cx="3290536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сипова АГ\Documents\IMG_20211201_145546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1656183"/>
            <a:ext cx="2771799" cy="278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сипова АГ\Documents\IMG_20211201_145335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112"/>
            <a:ext cx="3290536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Осипова АГ\Downloads\IMG_20211201_14535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37112"/>
            <a:ext cx="2771799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Осипова АГ\Downloads\IMG_20211201_14523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536" y="4421904"/>
            <a:ext cx="3081664" cy="243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Осипова АГ\Downloads\IMG_20211201_1453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537" y="1656183"/>
            <a:ext cx="3081664" cy="276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22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get-pdb/964102/6b50b3bd-25b9-4bfc-8873-e9daf3dde4ba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Цифровые образовательные ресурсы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88840"/>
            <a:ext cx="56886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3"/>
              </a:rPr>
              <a:t>http://shkatulkalogopeda.blogspot.com/2021/11/blog-post.html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4"/>
              </a:rPr>
              <a:t>http://logopeddoma.ru/photo/predmetnye_kartinki_logopeda/domashnie_zhivotnye_domashnie_pticy/11-2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5"/>
              </a:rPr>
              <a:t>https://pedportal.net/doshkolnoe-obrazovanie/logopediya/prezentacii-k-leksicheskim-temam-i-artikulyacionnym-gimnastikam-591843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6"/>
              </a:rPr>
              <a:t>http://logorina.ru/news/prezentacii/2-0-11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7"/>
              </a:rPr>
              <a:t>https://nukadeti.ru/audioskazki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u="sng" dirty="0">
                <a:latin typeface="Times New Roman" pitchFamily="18" charset="0"/>
                <a:cs typeface="Times New Roman" pitchFamily="18" charset="0"/>
                <a:hlinkClick r:id="rId8"/>
              </a:rPr>
              <a:t>https://kopilkaurokov.ru/logopediya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Осипова АГ\Documents\Снимок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135" y="4648313"/>
            <a:ext cx="3131840" cy="220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сипова АГ\Documents\Снимок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136" y="2132856"/>
            <a:ext cx="313795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22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get-pdb/964102/6b50b3bd-25b9-4bfc-8873-e9daf3dde4ba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собственных презентаций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Осипова АГ\Documents\Снимок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6960"/>
            <a:ext cx="3131841" cy="243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Осипова АГ\Documents\Снимок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1630795"/>
            <a:ext cx="3259413" cy="259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Осипова АГ\Documents\Снимок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60400"/>
            <a:ext cx="3131840" cy="276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Осипова АГ\Documents\Снимок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4221089"/>
            <a:ext cx="3203849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Осипова АГ\Documents\Снимок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4426960"/>
            <a:ext cx="2808309" cy="243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Осипова АГ\Documents\Снимок1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1630795"/>
            <a:ext cx="2808309" cy="279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37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get-pdb/964102/6b50b3bd-25b9-4bfc-8873-e9daf3dde4ba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G:\25_56e2bb4f3f33d56e2bb4f3f37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60848"/>
            <a:ext cx="3744416" cy="267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47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формирования и развития коммуникативных (речевых)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навыков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27865"/>
          </a:xfrm>
        </p:spPr>
        <p:txBody>
          <a:bodyPr>
            <a:normAutofit fontScale="250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создание положительного эмоционального настроя;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развитие звукоподражательной и речевой активности детей;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совершенствование экспрессивной и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импрессивной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речи и их интонационной выразительности;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расширение, уточнение, активизация пассивного и активного словаря;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коррекция грамматического строя речи;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планирование речевого высказывания (умение вести беседу, не перебивая собеседника, последовательно переходя с позиции говорящего на позицию </a:t>
            </a:r>
            <a:r>
              <a:rPr lang="ru-RU" sz="8000" b="1" dirty="0" err="1">
                <a:latin typeface="Times New Roman" pitchFamily="18" charset="0"/>
                <a:cs typeface="Times New Roman" pitchFamily="18" charset="0"/>
              </a:rPr>
              <a:t>слушащего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и обратно);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развитие связной речи;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коррекция процессов чтения и письма;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развитие мелкой моторики, слухового и зрительного внимания, памяти, мышления, фонематического слуха;</a:t>
            </a:r>
          </a:p>
          <a:p>
            <a:pPr lvl="0">
              <a:buFont typeface="Wingdings" pitchFamily="2" charset="2"/>
              <a:buChar char="Ø"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совершенствование средств общения (просодики, жестов, мимики и т.д.).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42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положительного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эмоционального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настроя</a:t>
            </a:r>
            <a:endParaRPr lang="ru-RU" sz="2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совместная речевая деятельность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выполнение движений по тексту стихотворения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игры и упражнения  на групповое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сплочение.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C:\Users\Осипова АГ\AppData\Local\Temp\Rar$DI05.224\SDC173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12976"/>
            <a:ext cx="4427984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Осипова АГ\AppData\Local\Temp\Rar$DI09.080\SDC17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6" y="3212976"/>
            <a:ext cx="4716014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93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звукоподражательной и речевой активности детей</a:t>
            </a:r>
            <a:r>
              <a:rPr lang="ru-RU" sz="2800" i="1" dirty="0"/>
              <a:t/>
            </a:r>
            <a:br>
              <a:rPr lang="ru-RU" sz="2800" i="1" dirty="0"/>
            </a:br>
            <a:endParaRPr lang="ru-RU" sz="2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ситуаций вокруг интересных предметов и игрушек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контакта и желания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говорить;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использование музыкальных инструментов и звучащих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предметов;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работа над ритмами, ритмическим рисунком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выполнение простейших словесных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инструкций.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75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лексико- грамматического строя речи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q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дидактические игры; </a:t>
            </a:r>
          </a:p>
          <a:p>
            <a:pPr lvl="0">
              <a:buFont typeface="Wingdings" pitchFamily="2" charset="2"/>
              <a:buChar char="q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игры-драматизации; </a:t>
            </a:r>
          </a:p>
          <a:p>
            <a:pPr lvl="0">
              <a:buFont typeface="Wingdings" pitchFamily="2" charset="2"/>
              <a:buChar char="q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словесные упражнения; </a:t>
            </a:r>
          </a:p>
          <a:p>
            <a:pPr lvl="0">
              <a:buFont typeface="Wingdings" pitchFamily="2" charset="2"/>
              <a:buChar char="q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рассматривание картин; </a:t>
            </a:r>
          </a:p>
          <a:p>
            <a:pPr lvl="0">
              <a:buFont typeface="Wingdings" pitchFamily="2" charset="2"/>
              <a:buChar char="q"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пересказ коротких рассказов и сказок. </a:t>
            </a:r>
          </a:p>
          <a:p>
            <a:pPr marL="0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92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get-pdb/964102/6b50b3bd-25b9-4bfc-8873-e9daf3dde4ba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G:\фоторабота2\CIMG22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1"/>
            <a:ext cx="3024335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G:\фотологопед\CIMG19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"/>
            <a:ext cx="3203848" cy="234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фотологопед\CIMG2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915815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DCIM\102CASIO\CIMG42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04" y="2348881"/>
            <a:ext cx="298782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F:\DCIM\102CASIO\CIMG427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8881"/>
            <a:ext cx="302433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:\DCIM\102CASIO\CIMG426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48880"/>
            <a:ext cx="320384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Осипова АГ\Downloads\IMG_20210426_14471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4653136"/>
            <a:ext cx="2915814" cy="220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сипова АГ\Downloads\IMG_20210426_14470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653136"/>
            <a:ext cx="3024336" cy="22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G:\фоторабота\DSCN01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653137"/>
            <a:ext cx="3203848" cy="220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71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507288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Дисграфия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это частичное нарушение процесса письма, проявляющееся в стойких, повторяющихся ошибках, обусловленных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несформированностью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высших психических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функций,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участвующих в процессе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письма.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Дислексия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-частичное нарушение процесса чтения проявляющееся в стойких специфических ошибках чтения, обусловленных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нсеформированностью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высших психических функций, участвующих в процессе чтения.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12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get-pdb/964102/6b50b3bd-25b9-4bfc-8873-e9daf3dde4ba/s1200?webp=fals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Конструирование и </a:t>
            </a:r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реконструирование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букв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G:\ф1\CIMG27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4036"/>
            <a:ext cx="2915816" cy="301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Осипова АГ\Downloads\IMG_20210426_0921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097" y="3844036"/>
            <a:ext cx="3312368" cy="299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сипова АГ\Downloads\IMG_20210426_1010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465" y="3844036"/>
            <a:ext cx="2904534" cy="299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CIMG27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466" y="1268760"/>
            <a:ext cx="2904534" cy="257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CIMG27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57" y="1293526"/>
            <a:ext cx="2945254" cy="255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ФОТО РАБОТА 1\[000033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098" y="1268760"/>
            <a:ext cx="3312368" cy="263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64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964102/6b50b3bd-25b9-4bfc-8873-e9daf3dde4ba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9935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70892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Артикуляционная гимнастика, </a:t>
            </a:r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биоэнергопластика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комплексов упражнений для развития мелкой моторики, </a:t>
            </a:r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кинезиологические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упражнения, 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дыхания, совершенствование координации речи с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движениями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G:\фото работа3\CIMG19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112"/>
            <a:ext cx="3131840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Осипова АГ\Downloads\161380037636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37112"/>
            <a:ext cx="3024336" cy="2420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E:\ФОТО РАБОТА\CIMG11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170" y="4437112"/>
            <a:ext cx="3035828" cy="242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АР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170" y="2345383"/>
            <a:ext cx="3035828" cy="209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НАСТ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45383"/>
            <a:ext cx="3131840" cy="210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Осипова АГ\Downloads\IMG_20210428_10192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45383"/>
            <a:ext cx="2976330" cy="210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0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341</Words>
  <Application>Microsoft Office PowerPoint</Application>
  <PresentationFormat>Экран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ГБОУ школа-интернат с. Малый Толкай</vt:lpstr>
      <vt:lpstr>Основные направления формирования и развития коммуникативных (речевых) навыков </vt:lpstr>
      <vt:lpstr>Создание положительного  эмоционального настроя</vt:lpstr>
      <vt:lpstr>Развитие звукоподражательной и речевой активности детей </vt:lpstr>
      <vt:lpstr>Развитие лексико- грамматического строя речи </vt:lpstr>
      <vt:lpstr>Презентация PowerPoint</vt:lpstr>
      <vt:lpstr>Презентация PowerPoint</vt:lpstr>
      <vt:lpstr>Конструирование и реконструирование букв</vt:lpstr>
      <vt:lpstr>Артикуляционная гимнастика, биоэнергопластика, комплексов упражнений для развития мелкой моторики, кинезиологические упражнения,  развитие дыхания, совершенствование координации речи с движениями </vt:lpstr>
      <vt:lpstr>Взаимодействие с родителями  </vt:lpstr>
      <vt:lpstr>Современные информационные технологии</vt:lpstr>
      <vt:lpstr>Цифровые образовательные ресурсы</vt:lpstr>
      <vt:lpstr>Создание собственных презентаций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Осипова АГ</dc:creator>
  <cp:lastModifiedBy>Осипова АГ</cp:lastModifiedBy>
  <cp:revision>35</cp:revision>
  <dcterms:created xsi:type="dcterms:W3CDTF">2021-04-25T17:28:42Z</dcterms:created>
  <dcterms:modified xsi:type="dcterms:W3CDTF">2021-12-01T18:26:31Z</dcterms:modified>
</cp:coreProperties>
</file>