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7" r:id="rId5"/>
    <p:sldId id="268" r:id="rId6"/>
    <p:sldId id="269" r:id="rId7"/>
    <p:sldId id="270" r:id="rId8"/>
    <p:sldId id="271" r:id="rId9"/>
    <p:sldId id="260" r:id="rId10"/>
    <p:sldId id="261" r:id="rId11"/>
    <p:sldId id="262" r:id="rId12"/>
    <p:sldId id="265" r:id="rId13"/>
    <p:sldId id="263" r:id="rId14"/>
    <p:sldId id="264" r:id="rId15"/>
    <p:sldId id="286" r:id="rId16"/>
    <p:sldId id="287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8" r:id="rId28"/>
    <p:sldId id="282" r:id="rId29"/>
    <p:sldId id="289" r:id="rId30"/>
    <p:sldId id="266" r:id="rId31"/>
    <p:sldId id="29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dcVpbuJxsUFmrYfBDoSuQw==" hashData="9TytL7r4syoXzd5IjDuvJFsaEzDFUv+JmMdaglYSOxrU9kxwFKGROc/ZWbfNHC1RxPXloZhzDc/LZxgIyxwAIA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745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742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6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1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055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070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204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66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54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780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221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2CC4D-97D7-4108-AA1B-A7B6C4E77BC9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1EB61-E084-450A-BD0B-C545B9D69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37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5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8.png"/><Relationship Id="rId4" Type="http://schemas.openxmlformats.org/officeDocument/2006/relationships/image" Target="../media/image63.png"/><Relationship Id="rId9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7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jpe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5" Type="http://schemas.openxmlformats.org/officeDocument/2006/relationships/image" Target="../media/image16.pn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Relationship Id="rId9" Type="http://schemas.openxmlformats.org/officeDocument/2006/relationships/image" Target="../media/image10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16422" y="5301208"/>
            <a:ext cx="3816424" cy="9144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Обои - Всегда мыть овощи и фрукты, красивые картинки, фото, заставки и обои на рабочий сто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60" y="3140968"/>
            <a:ext cx="4104484" cy="3290664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Vegetable Gardening изображений, стоковых фотографий и иллюстраций Bigst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01" y="260648"/>
            <a:ext cx="8351345" cy="626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1979712" y="1628801"/>
            <a:ext cx="5832648" cy="1971650"/>
          </a:xfr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ЗАДАНИЯ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ПО ЛЕКСИЧЕСКОЙ ТЕМЕ: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«ОВОЩИ»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597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043608" y="166898"/>
            <a:ext cx="4575684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Какие овощи срывают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284" y="1700807"/>
            <a:ext cx="3835691" cy="3872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5"/>
          <a:stretch/>
        </p:blipFill>
        <p:spPr bwMode="auto">
          <a:xfrm>
            <a:off x="395536" y="1439555"/>
            <a:ext cx="3066608" cy="4394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359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67934" y="166898"/>
            <a:ext cx="4376074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Какие овощи выдёргивают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372" y="349771"/>
            <a:ext cx="4105639" cy="30792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4903258" cy="3258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27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67934" y="166898"/>
            <a:ext cx="4575684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Какие овощи выдёргивают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80728"/>
            <a:ext cx="3859285" cy="2897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961" y="4077618"/>
            <a:ext cx="346073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80" y="1340768"/>
            <a:ext cx="410845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722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67934" y="166898"/>
            <a:ext cx="4575684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Какие овощи выкапывают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420888"/>
            <a:ext cx="5676455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" r="6128"/>
          <a:stretch/>
        </p:blipFill>
        <p:spPr bwMode="auto">
          <a:xfrm>
            <a:off x="5004048" y="166898"/>
            <a:ext cx="3918857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977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67934" y="166898"/>
            <a:ext cx="4575684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Какие овощи срезают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0"/>
            <a:ext cx="321310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57" y="1215008"/>
            <a:ext cx="4008107" cy="3006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4008107" cy="3006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4" b="17068"/>
          <a:stretch/>
        </p:blipFill>
        <p:spPr bwMode="auto">
          <a:xfrm>
            <a:off x="395536" y="4221088"/>
            <a:ext cx="4026024" cy="2517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974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835696" y="166898"/>
            <a:ext cx="5184576" cy="95784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Игра 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«Один – много»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830" y="3193281"/>
            <a:ext cx="1779094" cy="1724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2783320" y="2082602"/>
            <a:ext cx="978408" cy="48463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236" y="3126954"/>
            <a:ext cx="2518965" cy="1887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725" y="5120815"/>
            <a:ext cx="2160240" cy="1639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728" y="3825928"/>
            <a:ext cx="10064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7" y="5013984"/>
            <a:ext cx="2592288" cy="1746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80" y="1348676"/>
            <a:ext cx="227330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610719"/>
            <a:ext cx="10064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095" y="1363096"/>
            <a:ext cx="2962757" cy="18424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529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259632" y="144555"/>
            <a:ext cx="6225829" cy="66981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Игра «Один – много»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2090587" y="1664049"/>
            <a:ext cx="978408" cy="48463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383" y="3261767"/>
            <a:ext cx="10064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146" y="5413224"/>
            <a:ext cx="10064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51" y="836712"/>
            <a:ext cx="1652587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882743"/>
            <a:ext cx="2249487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06" y="4673098"/>
            <a:ext cx="2954664" cy="194862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75" b="19902"/>
          <a:stretch/>
        </p:blipFill>
        <p:spPr bwMode="auto">
          <a:xfrm>
            <a:off x="4860032" y="4557168"/>
            <a:ext cx="3506787" cy="2211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784" y="841795"/>
            <a:ext cx="27336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495" y="2509293"/>
            <a:ext cx="32670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66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67934" y="166898"/>
            <a:ext cx="4575684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Какой салат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382" y="4760188"/>
            <a:ext cx="1652587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11384"/>
            <a:ext cx="1785937" cy="1785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618" y="764704"/>
            <a:ext cx="1768475" cy="173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818" y="4888992"/>
            <a:ext cx="2279650" cy="174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332" y="2814319"/>
            <a:ext cx="2578100" cy="1963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19829"/>
            <a:ext cx="2425700" cy="184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798041"/>
            <a:ext cx="2414587" cy="167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274" y="4965879"/>
            <a:ext cx="2120900" cy="1695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76343"/>
            <a:ext cx="3812506" cy="25434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85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67934" y="166898"/>
            <a:ext cx="4575684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Какой сок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685552"/>
            <a:ext cx="2232248" cy="2164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0" y="4710638"/>
            <a:ext cx="2544897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093" y="4710638"/>
            <a:ext cx="2732168" cy="2084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564904"/>
            <a:ext cx="2808312" cy="1925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66898"/>
            <a:ext cx="3071125" cy="2304256"/>
          </a:xfrm>
          <a:prstGeom prst="rect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0" y="1202288"/>
            <a:ext cx="4391980" cy="3182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919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23528" y="651717"/>
            <a:ext cx="4575684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Что лишнее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503" y="4780183"/>
            <a:ext cx="1944216" cy="1909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3" t="10847" r="22224" b="22920"/>
          <a:stretch/>
        </p:blipFill>
        <p:spPr bwMode="auto">
          <a:xfrm>
            <a:off x="6517348" y="4825871"/>
            <a:ext cx="2265076" cy="1724366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2" t="10557" r="16174" b="20987"/>
          <a:stretch/>
        </p:blipFill>
        <p:spPr bwMode="auto">
          <a:xfrm>
            <a:off x="179513" y="4869160"/>
            <a:ext cx="2106488" cy="1731359"/>
          </a:xfrm>
          <a:prstGeom prst="rect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2" r="13159"/>
          <a:stretch/>
        </p:blipFill>
        <p:spPr bwMode="auto">
          <a:xfrm>
            <a:off x="4463988" y="4775590"/>
            <a:ext cx="1898074" cy="1824929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0648"/>
            <a:ext cx="2617014" cy="4187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284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262141" y="180982"/>
            <a:ext cx="4322583" cy="837147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Назови, что это!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http://im2-tub-ru.yandex.net/i?id=3f9762dba20b631fb0ab4c0ab06a12c1-63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466" y="923732"/>
            <a:ext cx="1656184" cy="16561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0-tub-ru.yandex.net/i?id=98822d6978ed9b0eed466c8cf523a1d5-120-144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89" y="180982"/>
            <a:ext cx="2287481" cy="15455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2-tub-ru.yandex.net/i?id=25dfd014888681bd8e6f960b68225196-08-144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42" y="1947115"/>
            <a:ext cx="2110291" cy="158271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2-tub-ru.yandex.net/i?id=e406d8b335c71d7d1b7bfa7cbfa67c6c-20-144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40" y="296843"/>
            <a:ext cx="1523452" cy="1705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m2-tub-ru.yandex.net/i?id=01640b7ecf4e3fef116765f04cc4c85c-17-144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494" y="5267307"/>
            <a:ext cx="2119572" cy="15896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im3-tub-ru.yandex.net/i?id=a48eed57bf34ea553a7eb42bb7c1564e-36-144&amp;n=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98" y="2390022"/>
            <a:ext cx="1640503" cy="1608336"/>
          </a:xfrm>
          <a:prstGeom prst="rect">
            <a:avLst/>
          </a:prstGeom>
          <a:ln>
            <a:solidFill>
              <a:srgbClr val="C00000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im0-tub-ru.yandex.net/i?id=83ee7b7ba5e1e406ae277202762b32b7-35-144&amp;n=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19" y="3603363"/>
            <a:ext cx="2223603" cy="14824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im0-tub-ru.yandex.net/i?id=e5f3a3020b738035ccb8fbec25d6c730-75-144&amp;n=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53847"/>
            <a:ext cx="2146007" cy="16095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im2-tub-ru.yandex.net/i?id=d5d55f6f0897e19d4df9d4819dd2ae8a-85-144&amp;n=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060" y="5018044"/>
            <a:ext cx="2300757" cy="17084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19" y="1098365"/>
            <a:ext cx="2448272" cy="18362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2776" y="7533456"/>
            <a:ext cx="40538400" cy="2697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0" y="4658896"/>
            <a:ext cx="427672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848" y="1478642"/>
            <a:ext cx="2152650" cy="16160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59" y="3729992"/>
            <a:ext cx="1506537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233" y="3485292"/>
            <a:ext cx="2219325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422" y="3406303"/>
            <a:ext cx="2135858" cy="1781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652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67934" y="166898"/>
            <a:ext cx="4575684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Что лишнее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184" y="1505654"/>
            <a:ext cx="2406714" cy="1832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7" b="4220"/>
          <a:stretch/>
        </p:blipFill>
        <p:spPr bwMode="auto">
          <a:xfrm>
            <a:off x="2327532" y="2867890"/>
            <a:ext cx="3541439" cy="39901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883" y="1483772"/>
            <a:ext cx="1652587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4" b="18105"/>
          <a:stretch/>
        </p:blipFill>
        <p:spPr bwMode="auto">
          <a:xfrm>
            <a:off x="2327532" y="1534627"/>
            <a:ext cx="2593371" cy="1678349"/>
          </a:xfrm>
          <a:prstGeom prst="rect">
            <a:avLst/>
          </a:prstGeom>
          <a:ln w="127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7" r="9853" b="9520"/>
          <a:stretch/>
        </p:blipFill>
        <p:spPr bwMode="auto">
          <a:xfrm>
            <a:off x="278100" y="1534626"/>
            <a:ext cx="1787237" cy="1677011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401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67934" y="166898"/>
            <a:ext cx="4575684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Что с чем рядом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4"/>
          <a:stretch/>
        </p:blipFill>
        <p:spPr bwMode="auto">
          <a:xfrm>
            <a:off x="611560" y="1412776"/>
            <a:ext cx="7704856" cy="5026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384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259516" y="332657"/>
            <a:ext cx="4575684" cy="86409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Чего не стало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75" y="1553429"/>
            <a:ext cx="2424978" cy="16981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27678"/>
            <a:ext cx="2348645" cy="1763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433" y="1398436"/>
            <a:ext cx="2495638" cy="20732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8" t="6539" r="11523"/>
          <a:stretch/>
        </p:blipFill>
        <p:spPr bwMode="auto">
          <a:xfrm>
            <a:off x="6704621" y="1431695"/>
            <a:ext cx="2022764" cy="18541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869" y="3320168"/>
            <a:ext cx="3744416" cy="360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38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67934" y="166898"/>
            <a:ext cx="3007922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Где овощи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43577"/>
            <a:ext cx="3409885" cy="2383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141" y="-91092"/>
            <a:ext cx="5041514" cy="6588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779" y="2048919"/>
            <a:ext cx="2768862" cy="2308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937009"/>
            <a:ext cx="1985860" cy="192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5719">
            <a:off x="2559894" y="4684456"/>
            <a:ext cx="1431925" cy="164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32" t="17374" r="22472" b="11337"/>
          <a:stretch/>
        </p:blipFill>
        <p:spPr bwMode="auto">
          <a:xfrm>
            <a:off x="197171" y="1188789"/>
            <a:ext cx="2387263" cy="3435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535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23528" y="166898"/>
            <a:ext cx="4575684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Кто с чем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6" r="36309"/>
          <a:stretch/>
        </p:blipFill>
        <p:spPr bwMode="auto">
          <a:xfrm>
            <a:off x="179512" y="2522124"/>
            <a:ext cx="2315925" cy="40906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778" y="4984772"/>
            <a:ext cx="1639372" cy="1609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1921">
            <a:off x="3849623" y="1660496"/>
            <a:ext cx="3277291" cy="1595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268" y="-99392"/>
            <a:ext cx="2609850" cy="318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675" y="5257484"/>
            <a:ext cx="2120900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218" y="3523140"/>
            <a:ext cx="3365500" cy="346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81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282316" y="116633"/>
            <a:ext cx="4575684" cy="7920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Посчитай-ка!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110711" y="1160748"/>
            <a:ext cx="1584176" cy="1296144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5400" dirty="0" smtClean="0">
                <a:solidFill>
                  <a:srgbClr val="C00000"/>
                </a:solidFill>
                <a:latin typeface="Arial Black" pitchFamily="34" charset="0"/>
              </a:rPr>
              <a:t> 1</a:t>
            </a:r>
            <a:endParaRPr lang="ru-RU" sz="5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750" y="2456892"/>
            <a:ext cx="1700414" cy="1188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лако 6"/>
          <p:cNvSpPr/>
          <p:nvPr/>
        </p:nvSpPr>
        <p:spPr>
          <a:xfrm>
            <a:off x="1907704" y="1196752"/>
            <a:ext cx="1622022" cy="1224136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5400" dirty="0" smtClean="0">
                <a:solidFill>
                  <a:srgbClr val="C00000"/>
                </a:solidFill>
                <a:latin typeface="Arial Black" pitchFamily="34" charset="0"/>
              </a:rPr>
              <a:t> 2</a:t>
            </a:r>
            <a:endParaRPr lang="ru-RU" sz="5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3759147" y="1240097"/>
            <a:ext cx="1622022" cy="1224136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5400" dirty="0" smtClean="0">
                <a:solidFill>
                  <a:srgbClr val="C00000"/>
                </a:solidFill>
                <a:latin typeface="Arial Black" pitchFamily="34" charset="0"/>
              </a:rPr>
              <a:t> 3</a:t>
            </a:r>
            <a:endParaRPr lang="ru-RU" sz="5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5508104" y="1094831"/>
            <a:ext cx="1622022" cy="1224136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5400" dirty="0" smtClean="0">
                <a:solidFill>
                  <a:srgbClr val="C00000"/>
                </a:solidFill>
                <a:latin typeface="Arial Black" pitchFamily="34" charset="0"/>
              </a:rPr>
              <a:t> 4</a:t>
            </a:r>
            <a:endParaRPr lang="ru-RU" sz="5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7497958" y="512677"/>
            <a:ext cx="1622022" cy="1224136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5400" dirty="0" smtClean="0">
                <a:solidFill>
                  <a:srgbClr val="C00000"/>
                </a:solidFill>
                <a:latin typeface="Arial Black" pitchFamily="34" charset="0"/>
              </a:rPr>
              <a:t> 5</a:t>
            </a:r>
            <a:endParaRPr lang="ru-RU" sz="5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54" y="2420889"/>
            <a:ext cx="1650620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73017"/>
            <a:ext cx="1777420" cy="1240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84" y="2494216"/>
            <a:ext cx="1649269" cy="1151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674" y="3657608"/>
            <a:ext cx="1756329" cy="122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731" y="4914012"/>
            <a:ext cx="1609573" cy="1123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683" y="2508626"/>
            <a:ext cx="16097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169" y="3564706"/>
            <a:ext cx="16097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980" y="4509120"/>
            <a:ext cx="16097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316" y="5476307"/>
            <a:ext cx="16097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462" y="2833414"/>
            <a:ext cx="16097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073" y="3791649"/>
            <a:ext cx="16097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018" y="4754515"/>
            <a:ext cx="16097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557" y="5734181"/>
            <a:ext cx="16097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205" y="1736813"/>
            <a:ext cx="16097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792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282316" y="116633"/>
            <a:ext cx="4575684" cy="7920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Жадина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87" r="64336"/>
          <a:stretch/>
        </p:blipFill>
        <p:spPr bwMode="auto">
          <a:xfrm>
            <a:off x="395536" y="692696"/>
            <a:ext cx="2808312" cy="45395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773" y="1028945"/>
            <a:ext cx="1770112" cy="197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021" y="2701314"/>
            <a:ext cx="198755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279" y="4979545"/>
            <a:ext cx="2408237" cy="18351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97152"/>
            <a:ext cx="2498369" cy="1873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467" y="3129249"/>
            <a:ext cx="2577316" cy="173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328" y="4797152"/>
            <a:ext cx="2894693" cy="1931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86" b="18984"/>
          <a:stretch/>
        </p:blipFill>
        <p:spPr bwMode="auto">
          <a:xfrm>
            <a:off x="4810572" y="930394"/>
            <a:ext cx="3658898" cy="19503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236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282316" y="116633"/>
            <a:ext cx="4575684" cy="7920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Жадина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4064791" cy="5062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542" y="4927848"/>
            <a:ext cx="2673489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990" y="1938828"/>
            <a:ext cx="2801041" cy="2102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640" y="2990252"/>
            <a:ext cx="3101088" cy="232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08721"/>
            <a:ext cx="2002238" cy="200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19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282316" y="116633"/>
            <a:ext cx="4575684" cy="7920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Скажи какой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1"/>
            <a:ext cx="3238500" cy="5181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431" y="3499521"/>
            <a:ext cx="4572000" cy="2590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477" y="3514623"/>
            <a:ext cx="3657600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518" y="2302885"/>
            <a:ext cx="1901825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10860"/>
            <a:ext cx="2657475" cy="203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75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475656" y="216888"/>
            <a:ext cx="5760640" cy="93610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Расскажи-ка!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6" t="12077" r="2281" b="3405"/>
          <a:stretch/>
        </p:blipFill>
        <p:spPr bwMode="auto">
          <a:xfrm>
            <a:off x="601474" y="1227624"/>
            <a:ext cx="7865569" cy="5249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5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787132" y="179409"/>
            <a:ext cx="4575684" cy="74523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Где растут овощи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74" name="Picture 2" descr="Игра &quot;Хочу картинку&quot; - Страница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20" y="1124744"/>
            <a:ext cx="7041172" cy="526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57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" t="1868" r="2089" b="4706"/>
          <a:stretch/>
        </p:blipFill>
        <p:spPr bwMode="auto">
          <a:xfrm>
            <a:off x="2339752" y="995808"/>
            <a:ext cx="3888432" cy="5437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395536" y="216888"/>
            <a:ext cx="8208912" cy="69183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Составь рассказ по картинке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36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Vegetable Gardening изображений, стоковых фотографий и иллюстраций Big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01" y="260648"/>
            <a:ext cx="8351345" cy="626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59184" y="2132262"/>
            <a:ext cx="5112568" cy="25202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СПАСИБО </a:t>
            </a:r>
          </a:p>
          <a:p>
            <a:pPr algn="ctr"/>
            <a:r>
              <a:rPr lang="ru-RU" sz="4800" b="1" dirty="0" smtClean="0"/>
              <a:t>ЗА ВНИМАНИЕ!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62143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787132" y="179409"/>
            <a:ext cx="4575684" cy="74523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 растут овощи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8"/>
          <a:stretch/>
        </p:blipFill>
        <p:spPr bwMode="auto">
          <a:xfrm>
            <a:off x="107811" y="2276872"/>
            <a:ext cx="3890801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801" y="1124744"/>
            <a:ext cx="4987940" cy="3745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90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63512" y="404664"/>
            <a:ext cx="3528392" cy="105894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 растут овощи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116632"/>
            <a:ext cx="4709944" cy="3532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12" y="3501008"/>
            <a:ext cx="4625129" cy="3076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50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5148064" y="476672"/>
            <a:ext cx="3528392" cy="122413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 растут овощи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17" y="260648"/>
            <a:ext cx="4603307" cy="3452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1268"/>
            <a:ext cx="4434456" cy="33307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98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51520" y="141104"/>
            <a:ext cx="4575684" cy="74523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 растут овощи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86336"/>
            <a:ext cx="4278198" cy="3255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078" y="3980585"/>
            <a:ext cx="2952328" cy="2881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933056"/>
            <a:ext cx="3237230" cy="2816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245" y="476672"/>
            <a:ext cx="4296899" cy="3222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484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141104"/>
            <a:ext cx="4575684" cy="74523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 растут овощи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66"/>
          <a:stretch/>
        </p:blipFill>
        <p:spPr bwMode="auto">
          <a:xfrm>
            <a:off x="251520" y="814254"/>
            <a:ext cx="4716016" cy="2977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8"/>
          <a:stretch/>
        </p:blipFill>
        <p:spPr bwMode="auto">
          <a:xfrm>
            <a:off x="5117564" y="886336"/>
            <a:ext cx="3810000" cy="26105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24338"/>
            <a:ext cx="4440184" cy="3333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9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07504" y="260648"/>
            <a:ext cx="4392488" cy="10173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Какие овощи срывают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447" y="3717032"/>
            <a:ext cx="4392488" cy="29512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80928"/>
            <a:ext cx="4492014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798" y="20825"/>
            <a:ext cx="4683753" cy="3120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72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121</Words>
  <Application>Microsoft Office PowerPoint</Application>
  <PresentationFormat>Экран (4:3)</PresentationFormat>
  <Paragraphs>38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Arial Black</vt:lpstr>
      <vt:lpstr>Calibri</vt:lpstr>
      <vt:lpstr>Тема Office</vt:lpstr>
      <vt:lpstr>ЗАДАНИЯ  ПО ЛЕКСИЧЕСКОЙ ТЕМЕ:  «ОВОЩИ»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root</cp:lastModifiedBy>
  <cp:revision>51</cp:revision>
  <dcterms:created xsi:type="dcterms:W3CDTF">2014-10-23T12:14:39Z</dcterms:created>
  <dcterms:modified xsi:type="dcterms:W3CDTF">2022-11-27T13:00:10Z</dcterms:modified>
  <cp:contentStatus/>
</cp:coreProperties>
</file>