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2" r:id="rId3"/>
    <p:sldId id="258" r:id="rId4"/>
    <p:sldId id="260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2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0.png"/><Relationship Id="rId18" Type="http://schemas.openxmlformats.org/officeDocument/2006/relationships/image" Target="../media/image13.png"/><Relationship Id="rId3" Type="http://schemas.openxmlformats.org/officeDocument/2006/relationships/image" Target="../media/image4.png"/><Relationship Id="rId21" Type="http://schemas.microsoft.com/office/2007/relationships/hdphoto" Target="../media/hdphoto8.wdp"/><Relationship Id="rId7" Type="http://schemas.openxmlformats.org/officeDocument/2006/relationships/image" Target="../media/image6.png"/><Relationship Id="rId12" Type="http://schemas.microsoft.com/office/2007/relationships/hdphoto" Target="../media/hdphoto4.wdp"/><Relationship Id="rId17" Type="http://schemas.openxmlformats.org/officeDocument/2006/relationships/image" Target="../media/image12.png"/><Relationship Id="rId2" Type="http://schemas.openxmlformats.org/officeDocument/2006/relationships/image" Target="../media/image3.png"/><Relationship Id="rId16" Type="http://schemas.microsoft.com/office/2007/relationships/hdphoto" Target="../media/hdphoto6.wdp"/><Relationship Id="rId20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5" Type="http://schemas.openxmlformats.org/officeDocument/2006/relationships/image" Target="../media/image11.png"/><Relationship Id="rId10" Type="http://schemas.microsoft.com/office/2007/relationships/hdphoto" Target="../media/hdphoto3.wdp"/><Relationship Id="rId19" Type="http://schemas.microsoft.com/office/2007/relationships/hdphoto" Target="../media/hdphoto7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5.wdp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12" Type="http://schemas.microsoft.com/office/2007/relationships/hdphoto" Target="../media/hdphoto5.wdp"/><Relationship Id="rId2" Type="http://schemas.openxmlformats.org/officeDocument/2006/relationships/image" Target="../media/image3.png"/><Relationship Id="rId16" Type="http://schemas.openxmlformats.org/officeDocument/2006/relationships/image" Target="../media/image15.gif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11" Type="http://schemas.openxmlformats.org/officeDocument/2006/relationships/image" Target="../media/image10.png"/><Relationship Id="rId5" Type="http://schemas.openxmlformats.org/officeDocument/2006/relationships/image" Target="../media/image5.png"/><Relationship Id="rId15" Type="http://schemas.openxmlformats.org/officeDocument/2006/relationships/image" Target="../media/image12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8.png"/><Relationship Id="rId14" Type="http://schemas.microsoft.com/office/2007/relationships/hdphoto" Target="../media/hdphoto6.wdp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zvuki-prirody-solovey-vostochnyy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165600" y="630932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672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0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7" y="260648"/>
            <a:ext cx="9136022" cy="6090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959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" r="52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2717" l="2283" r="97609">
                        <a14:foregroundMark x1="12391" y1="46957" x2="16630" y2="54239"/>
                        <a14:foregroundMark x1="26413" y1="48696" x2="33370" y2="60217"/>
                        <a14:foregroundMark x1="21087" y1="26304" x2="29565" y2="36413"/>
                        <a14:foregroundMark x1="27391" y1="23152" x2="22174" y2="36739"/>
                        <a14:foregroundMark x1="15217" y1="40978" x2="16196" y2="63696"/>
                        <a14:foregroundMark x1="10652" y1="42391" x2="20109" y2="63370"/>
                        <a14:foregroundMark x1="17609" y1="43370" x2="19348" y2="63043"/>
                        <a14:foregroundMark x1="25652" y1="45217" x2="27391" y2="62283"/>
                        <a14:foregroundMark x1="26087" y1="47935" x2="35870" y2="49674"/>
                        <a14:foregroundMark x1="32717" y1="46957" x2="33696" y2="61630"/>
                        <a14:foregroundMark x1="29130" y1="64783" x2="37174" y2="63043"/>
                        <a14:foregroundMark x1="51957" y1="51848" x2="70435" y2="52174"/>
                        <a14:foregroundMark x1="52935" y1="51087" x2="52283" y2="73152"/>
                        <a14:foregroundMark x1="54022" y1="50109" x2="66957" y2="50435"/>
                        <a14:foregroundMark x1="56087" y1="49022" x2="66304" y2="48696"/>
                        <a14:foregroundMark x1="65543" y1="53913" x2="64130" y2="74565"/>
                        <a14:foregroundMark x1="54674" y1="75978" x2="65543" y2="73478"/>
                        <a14:foregroundMark x1="76087" y1="49674" x2="85870" y2="49348"/>
                        <a14:foregroundMark x1="75326" y1="49674" x2="75652" y2="55978"/>
                        <a14:foregroundMark x1="77500" y1="55652" x2="84130" y2="55652"/>
                        <a14:foregroundMark x1="84457" y1="51848" x2="84457" y2="55652"/>
                        <a14:foregroundMark x1="13478" y1="53261" x2="13478" y2="56413"/>
                        <a14:foregroundMark x1="58587" y1="57717" x2="57174" y2="67609"/>
                        <a14:foregroundMark x1="59565" y1="58152" x2="61413" y2="66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968" y="2780928"/>
            <a:ext cx="3168352" cy="3168352"/>
          </a:xfrm>
          <a:prstGeom prst="rect">
            <a:avLst/>
          </a:prstGeom>
        </p:spPr>
      </p:pic>
      <p:pic>
        <p:nvPicPr>
          <p:cNvPr id="3074" name="Picture 2" descr="https://w7.pngwing.com/pngs/992/205/png-transparent-tree-euclidean-illustration-four-seasons-trees-leaf-branch-spring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689" b="99111" l="5043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/>
          <a:stretch/>
        </p:blipFill>
        <p:spPr bwMode="auto">
          <a:xfrm>
            <a:off x="5608562" y="2429508"/>
            <a:ext cx="3621523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7.pngwing.com/pngs/992/205/png-transparent-tree-euclidean-illustration-four-seasons-trees-leaf-branch-spring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956" b="99644" l="0" r="50109">
                        <a14:foregroundMark x1="11848" y1="98044" x2="23261" y2="98311"/>
                        <a14:foregroundMark x1="28043" y1="97867" x2="36848" y2="96889"/>
                        <a14:foregroundMark x1="33152" y1="98222" x2="42283" y2="97511"/>
                        <a14:foregroundMark x1="43478" y1="97867" x2="39565" y2="98844"/>
                        <a14:foregroundMark x1="7065" y1="98311" x2="8804" y2="97867"/>
                        <a14:foregroundMark x1="9891" y1="97511" x2="11630" y2="97333"/>
                        <a14:foregroundMark x1="36087" y1="83378" x2="35978" y2="83911"/>
                        <a14:foregroundMark x1="36848" y1="82400" x2="36848" y2="82400"/>
                        <a14:foregroundMark x1="40217" y1="83467" x2="40217" y2="83822"/>
                        <a14:foregroundMark x1="15435" y1="83911" x2="15435" y2="83911"/>
                        <a14:foregroundMark x1="16087" y1="85600" x2="16087" y2="85867"/>
                        <a14:foregroundMark x1="16087" y1="92178" x2="15652" y2="9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0000"/>
          <a:stretch/>
        </p:blipFill>
        <p:spPr bwMode="auto">
          <a:xfrm>
            <a:off x="5645891" y="2408853"/>
            <a:ext cx="3621522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catherineasquithgallery.com/uploads/posts/2021-02/1614545988_7-p-solntse-na-belom-fone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3620"/>
            <a:ext cx="2324971" cy="227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img2.freepng.ru/20180427/cqw/kisspng-computer-icons-weather-forecasting-snow-5ae34f3ec7e232.5767016815248463988187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077" l="21667" r="79444">
                        <a14:foregroundMark x1="27778" y1="49808" x2="27333" y2="54423"/>
                        <a14:foregroundMark x1="33111" y1="59615" x2="31556" y2="69038"/>
                        <a14:foregroundMark x1="29556" y1="75577" x2="28000" y2="81923"/>
                        <a14:foregroundMark x1="34889" y1="76923" x2="33889" y2="81346"/>
                        <a14:foregroundMark x1="39556" y1="75385" x2="39556" y2="76731"/>
                        <a14:foregroundMark x1="40556" y1="61923" x2="40111" y2="64231"/>
                        <a14:foregroundMark x1="27778" y1="63077" x2="27333" y2="63846"/>
                        <a14:foregroundMark x1="45889" y1="67500" x2="45111" y2="73654"/>
                        <a14:foregroundMark x1="50111" y1="80769" x2="49667" y2="86731"/>
                        <a14:foregroundMark x1="42444" y1="87885" x2="40222" y2="93269"/>
                        <a14:foregroundMark x1="34556" y1="88846" x2="34667" y2="91154"/>
                        <a14:foregroundMark x1="54333" y1="67115" x2="54667" y2="62308"/>
                        <a14:foregroundMark x1="59111" y1="64615" x2="59889" y2="61538"/>
                        <a14:foregroundMark x1="61000" y1="74038" x2="62222" y2="67885"/>
                        <a14:foregroundMark x1="61222" y1="84808" x2="63111" y2="79615"/>
                        <a14:foregroundMark x1="54667" y1="77308" x2="55333" y2="73654"/>
                        <a14:foregroundMark x1="53667" y1="88846" x2="55444" y2="84038"/>
                        <a14:foregroundMark x1="69444" y1="71538" x2="70333" y2="63654"/>
                        <a14:foregroundMark x1="67222" y1="79615" x2="67889" y2="75000"/>
                        <a14:foregroundMark x1="65778" y1="62885" x2="67222" y2="60000"/>
                        <a14:foregroundMark x1="74889" y1="61731" x2="76667" y2="57115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828" y="-12326"/>
            <a:ext cx="6732629" cy="388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3" name="Picture 11" descr="http://ds5ishim.ru/sites/default/files/kogda_sajat_2019_lunnii_kalendar_posadochnii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59" b="98254" l="0" r="99417">
                        <a14:foregroundMark x1="8583" y1="90000" x2="9750" y2="80317"/>
                        <a14:foregroundMark x1="10000" y1="96032" x2="26417" y2="96032"/>
                        <a14:backgroundMark x1="88500" y1="43175" x2="87167" y2="45714"/>
                        <a14:backgroundMark x1="86750" y1="57937" x2="86750" y2="57937"/>
                        <a14:backgroundMark x1="88750" y1="54921" x2="88750" y2="54921"/>
                        <a14:backgroundMark x1="80167" y1="43175" x2="80333" y2="44444"/>
                        <a14:backgroundMark x1="90083" y1="38095" x2="90083" y2="38095"/>
                        <a14:backgroundMark x1="52583" y1="46508" x2="52583" y2="46508"/>
                        <a14:backgroundMark x1="54333" y1="63333" x2="54583" y2="64603"/>
                        <a14:backgroundMark x1="51083" y1="73333" x2="51083" y2="75079"/>
                        <a14:backgroundMark x1="25500" y1="63333" x2="26333" y2="63333"/>
                        <a14:backgroundMark x1="30083" y1="89841" x2="30083" y2="89841"/>
                        <a14:backgroundMark x1="83917" y1="94444" x2="84750" y2="94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892" y="4534838"/>
            <a:ext cx="4412411" cy="23165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kalendargoda.com/sites/default/files/inline/images/kalendar_ogorodnika_i_sadovoda_201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81" b="100000" l="0" r="988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9010"/>
            <a:ext cx="3229007" cy="276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w7.pngwing.com/pngs/918/512/png-transparent-cartoon-cartoon-couple-love-cartoon-character-child.png"/>
          <p:cNvPicPr>
            <a:picLocks noChangeAspect="1" noChangeArrowheads="1"/>
          </p:cNvPicPr>
          <p:nvPr/>
        </p:nvPicPr>
        <p:blipFill rotWithShape="1"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2875" b="96750" l="50435" r="86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2541"/>
          <a:stretch/>
        </p:blipFill>
        <p:spPr bwMode="auto">
          <a:xfrm flipH="1">
            <a:off x="4572000" y="4207079"/>
            <a:ext cx="1133059" cy="263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909" y="3645024"/>
            <a:ext cx="2334339" cy="310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8" name="Picture 16" descr="https://papik.pro/uploads/posts/2023-01/1674117508_papik-pro-p-skvorets-risunok-32.pn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0352" y="5522212"/>
            <a:ext cx="1099371" cy="1099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0" name="Picture 18" descr="https://w7.pngwing.com/pngs/705/410/png-transparent-white-stork-black-stork-bird-%D0%9A%D1%80%D0%B0%D1%81%D0%BD%D0%B0%D1%8F-%D0%BA%D0%BD%D0%B8%D0%B3%D0%B0-%D0%92%D0%BE%D0%BB%D0%B3%D0%BE%D0%B3%D1%80%D0%B0%D0%B4%D1%81%D0%BA%D0%BE%D0%B9-%D0%BE%D0%B1%D0%BB%D0%B0%D1%81%D1%82%D0%B8-beak-bird-animals-fauna-animal.png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4152" y="1815662"/>
            <a:ext cx="1418888" cy="13124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868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50" r="5230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2717" l="2283" r="97609">
                        <a14:foregroundMark x1="12391" y1="46957" x2="16630" y2="54239"/>
                        <a14:foregroundMark x1="26413" y1="48696" x2="33370" y2="60217"/>
                        <a14:foregroundMark x1="21087" y1="26304" x2="29565" y2="36413"/>
                        <a14:foregroundMark x1="27391" y1="23152" x2="22174" y2="36739"/>
                        <a14:foregroundMark x1="15217" y1="40978" x2="16196" y2="63696"/>
                        <a14:foregroundMark x1="10652" y1="42391" x2="20109" y2="63370"/>
                        <a14:foregroundMark x1="17609" y1="43370" x2="19348" y2="63043"/>
                        <a14:foregroundMark x1="25652" y1="45217" x2="27391" y2="62283"/>
                        <a14:foregroundMark x1="26087" y1="47935" x2="35870" y2="49674"/>
                        <a14:foregroundMark x1="32717" y1="46957" x2="33696" y2="61630"/>
                        <a14:foregroundMark x1="29130" y1="64783" x2="37174" y2="63043"/>
                        <a14:foregroundMark x1="51957" y1="51848" x2="70435" y2="52174"/>
                        <a14:foregroundMark x1="52935" y1="51087" x2="52283" y2="73152"/>
                        <a14:foregroundMark x1="54022" y1="50109" x2="66957" y2="50435"/>
                        <a14:foregroundMark x1="56087" y1="49022" x2="66304" y2="48696"/>
                        <a14:foregroundMark x1="65543" y1="53913" x2="64130" y2="74565"/>
                        <a14:foregroundMark x1="54674" y1="75978" x2="65543" y2="73478"/>
                        <a14:foregroundMark x1="76087" y1="49674" x2="85870" y2="49348"/>
                        <a14:foregroundMark x1="75326" y1="49674" x2="75652" y2="55978"/>
                        <a14:foregroundMark x1="77500" y1="55652" x2="84130" y2="55652"/>
                        <a14:foregroundMark x1="84457" y1="51848" x2="84457" y2="55652"/>
                        <a14:foregroundMark x1="13478" y1="53261" x2="13478" y2="56413"/>
                        <a14:foregroundMark x1="58587" y1="57717" x2="57174" y2="67609"/>
                        <a14:foregroundMark x1="59565" y1="58152" x2="61413" y2="6684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6968" y="2780928"/>
            <a:ext cx="3168352" cy="3168352"/>
          </a:xfrm>
          <a:prstGeom prst="rect">
            <a:avLst/>
          </a:prstGeom>
        </p:spPr>
      </p:pic>
      <p:pic>
        <p:nvPicPr>
          <p:cNvPr id="3074" name="Picture 2" descr="https://w7.pngwing.com/pngs/992/205/png-transparent-tree-euclidean-illustration-four-seasons-trees-leaf-branch-spring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689" b="99111" l="5043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0000"/>
          <a:stretch/>
        </p:blipFill>
        <p:spPr bwMode="auto">
          <a:xfrm>
            <a:off x="5608562" y="2429508"/>
            <a:ext cx="3621523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s://w7.pngwing.com/pngs/992/205/png-transparent-tree-euclidean-illustration-four-seasons-trees-leaf-branch-spring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9956" b="99644" l="0" r="50109">
                        <a14:foregroundMark x1="11848" y1="98044" x2="23261" y2="98311"/>
                        <a14:foregroundMark x1="28043" y1="97867" x2="36848" y2="96889"/>
                        <a14:foregroundMark x1="33152" y1="98222" x2="42283" y2="97511"/>
                        <a14:foregroundMark x1="43478" y1="97867" x2="39565" y2="98844"/>
                        <a14:foregroundMark x1="7065" y1="98311" x2="8804" y2="97867"/>
                        <a14:foregroundMark x1="9891" y1="97511" x2="11630" y2="97333"/>
                        <a14:foregroundMark x1="36087" y1="83378" x2="35978" y2="83911"/>
                        <a14:foregroundMark x1="36848" y1="82400" x2="36848" y2="82400"/>
                        <a14:foregroundMark x1="40217" y1="83467" x2="40217" y2="83822"/>
                        <a14:foregroundMark x1="15435" y1="83911" x2="15435" y2="83911"/>
                        <a14:foregroundMark x1="16087" y1="85600" x2="16087" y2="85867"/>
                        <a14:foregroundMark x1="16087" y1="92178" x2="15652" y2="9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0000" r="50000"/>
          <a:stretch/>
        </p:blipFill>
        <p:spPr bwMode="auto">
          <a:xfrm>
            <a:off x="5645891" y="2408853"/>
            <a:ext cx="3621522" cy="4428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s://catherineasquithgallery.com/uploads/posts/2021-02/1614545988_7-p-solntse-na-belom-fone-7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3620"/>
            <a:ext cx="2324971" cy="2278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ttps://img2.freepng.ru/20180427/cqw/kisspng-computer-icons-weather-forecasting-snow-5ae34f3ec7e232.5767016815248463988187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077" l="21667" r="79444">
                        <a14:foregroundMark x1="27778" y1="49808" x2="27333" y2="54423"/>
                        <a14:foregroundMark x1="33111" y1="59615" x2="31556" y2="69038"/>
                        <a14:foregroundMark x1="29556" y1="75577" x2="28000" y2="81923"/>
                        <a14:foregroundMark x1="34889" y1="76923" x2="33889" y2="81346"/>
                        <a14:foregroundMark x1="39556" y1="75385" x2="39556" y2="76731"/>
                        <a14:foregroundMark x1="40556" y1="61923" x2="40111" y2="64231"/>
                        <a14:foregroundMark x1="27778" y1="63077" x2="27333" y2="63846"/>
                        <a14:foregroundMark x1="45889" y1="67500" x2="45111" y2="73654"/>
                        <a14:foregroundMark x1="50111" y1="80769" x2="49667" y2="86731"/>
                        <a14:foregroundMark x1="42444" y1="87885" x2="40222" y2="93269"/>
                        <a14:foregroundMark x1="34556" y1="88846" x2="34667" y2="91154"/>
                        <a14:foregroundMark x1="54333" y1="67115" x2="54667" y2="62308"/>
                        <a14:foregroundMark x1="59111" y1="64615" x2="59889" y2="61538"/>
                        <a14:foregroundMark x1="61000" y1="74038" x2="62222" y2="67885"/>
                        <a14:foregroundMark x1="61222" y1="84808" x2="63111" y2="79615"/>
                        <a14:foregroundMark x1="54667" y1="77308" x2="55333" y2="73654"/>
                        <a14:foregroundMark x1="53667" y1="88846" x2="55444" y2="84038"/>
                        <a14:foregroundMark x1="69444" y1="71538" x2="70333" y2="63654"/>
                        <a14:foregroundMark x1="67222" y1="79615" x2="67889" y2="75000"/>
                        <a14:foregroundMark x1="65778" y1="62885" x2="67222" y2="60000"/>
                        <a14:foregroundMark x1="74889" y1="61731" x2="76667" y2="57115"/>
                      </a14:backgroundRemoval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828" y="-12326"/>
            <a:ext cx="6732629" cy="3889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5" name="Picture 13" descr="https://kalendargoda.com/sites/default/files/inline/images/kalendar_ogorodnika_i_sadovoda_201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681" b="100000" l="0" r="9883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89010"/>
            <a:ext cx="3229007" cy="276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6" descr="https://w7.pngwing.com/pngs/918/512/png-transparent-cartoon-cartoon-couple-love-cartoon-character-child.pn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75" b="96750" l="50435" r="8684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12541"/>
          <a:stretch/>
        </p:blipFill>
        <p:spPr bwMode="auto">
          <a:xfrm flipH="1">
            <a:off x="4572000" y="4207079"/>
            <a:ext cx="1133059" cy="2630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2909" y="3645024"/>
            <a:ext cx="2334339" cy="31009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4008" y="43908"/>
            <a:ext cx="3803650" cy="2457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618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254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7803</TotalTime>
  <Words>0</Words>
  <Application>Microsoft Office PowerPoint</Application>
  <PresentationFormat>Экран (4:3)</PresentationFormat>
  <Paragraphs>0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Лариса</dc:creator>
  <cp:lastModifiedBy>1</cp:lastModifiedBy>
  <cp:revision>10</cp:revision>
  <dcterms:created xsi:type="dcterms:W3CDTF">2023-09-21T06:48:09Z</dcterms:created>
  <dcterms:modified xsi:type="dcterms:W3CDTF">2023-09-26T17:03:14Z</dcterms:modified>
</cp:coreProperties>
</file>