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00" r:id="rId4"/>
    <p:sldId id="301" r:id="rId5"/>
    <p:sldId id="302" r:id="rId6"/>
    <p:sldId id="303" r:id="rId7"/>
    <p:sldId id="304" r:id="rId8"/>
    <p:sldId id="305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1283" autoAdjust="0"/>
  </p:normalViewPr>
  <p:slideViewPr>
    <p:cSldViewPr>
      <p:cViewPr>
        <p:scale>
          <a:sx n="75" d="100"/>
          <a:sy n="75" d="100"/>
        </p:scale>
        <p:origin x="-1690" y="-3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91FDA-CFE3-4C56-B91B-FCAEC8DC6C13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41771-E77A-4FEE-A94A-310A3FDCAD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vk.com/govorj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900" y="2714620"/>
            <a:ext cx="7772400" cy="231458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«Особый ребёнок в цифровой образовательной среде»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1050" y="457200"/>
            <a:ext cx="7658100" cy="129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образовательное учреждение Самарской области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«Школа-интернат № 3 для обучающихся с ограниченными возможностями здоровья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Тольятти»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0678117"/>
              </p:ext>
            </p:extLst>
          </p:nvPr>
        </p:nvGraphicFramePr>
        <p:xfrm>
          <a:off x="666750" y="5644639"/>
          <a:ext cx="7772400" cy="753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2400"/>
              </a:tblGrid>
              <a:tr h="454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931D6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Подготовили: учитель-дефектолог </a:t>
                      </a:r>
                      <a:r>
                        <a:rPr lang="ru-RU" sz="2000" b="1" dirty="0" err="1" smtClean="0">
                          <a:solidFill>
                            <a:srgbClr val="931D6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Норина</a:t>
                      </a:r>
                      <a:r>
                        <a:rPr lang="ru-RU" sz="2000" b="1" dirty="0" smtClean="0">
                          <a:solidFill>
                            <a:srgbClr val="931D6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Е.А.,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931D6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 </a:t>
                      </a:r>
                      <a:r>
                        <a:rPr lang="ru-RU" sz="2000" b="1" dirty="0" err="1" smtClean="0">
                          <a:solidFill>
                            <a:srgbClr val="931D6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Ратникова</a:t>
                      </a:r>
                      <a:r>
                        <a:rPr lang="ru-RU" sz="2000" b="1" dirty="0" smtClean="0">
                          <a:solidFill>
                            <a:srgbClr val="931D6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Е.О.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54098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2020</a:t>
            </a:r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Пандемия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внесла изменения во все сферы жизни россиян, в том числе и в сферу образования.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 педагоги остались наедине со своими проблемами. 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Министерство просвещения рекомендовало регионам России перевести школьников на дистанционную форму обучения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Данное решение позволило продолжить образовательный процесс.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Медицинская маска | Фото большого размера и векторный клипарт | CLIPAR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725144"/>
            <a:ext cx="1219200" cy="1219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Picture 4" descr="Мальчик в медицинской маске на лице | Премиум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653136"/>
            <a:ext cx="1237989" cy="129929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«Минусы» дистанционного обучения</a:t>
            </a:r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возможности строить отношения в коллективе.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«живого» общения между педагогом и учеником.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не всегда имеет возможность почувствовать, насколько ученик понимает материал, и не всегда может скорректировать учебный процесс.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трудно проверить актуальный уровень развития детей.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 достаточно владеют компьютерной грамотностью.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обучающихся не всегда бывают обеспечены компьютерами.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возникают проблемы с подключением Интернета.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«Плюсы» дистанционного обучения</a:t>
            </a:r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участников образовательного процесса (педагоги, родители, дети) усовершенствовали навыки владения компьютером.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более осознано стали подходить к учёбе своих детей.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обучающихся, которые физически не могут находиться в школе, появилась возможность получить образование.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Интернет-ресурсов расширился круг общения людей и кругозор 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 педагоги получили возможность проводить родительские собрания с помощью средств связи.</a:t>
            </a:r>
          </a:p>
          <a:p>
            <a:pPr marL="457200" indent="-457200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Ребенок с компьютером иллюстрация штока. иллюстрации насчитывающей  обеспеченность - 772203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797152"/>
            <a:ext cx="1425147" cy="12249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всё начиналось? </a:t>
            </a:r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 педагоги выяснили, какие формы и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обратной связи наиболее удобны для родителей.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проведены консультации по запросу родителей.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разработаны памятки и подсказки для родителей.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видеосвязи были проведены мастер-классы.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и родители создали совместные ГРУППЫ, ЧАТЫ.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 для родителей.</a:t>
            </a:r>
          </a:p>
          <a:p>
            <a:pPr marL="457200" indent="-457200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некоторые обучающиеся (с лёгкой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отсталостью) частично овладели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 компьютерной грамотности,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значительно облегчило обучение ребёнка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дистанционном режиме.</a:t>
            </a:r>
          </a:p>
          <a:p>
            <a:pPr marL="457200" indent="-457200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4071942"/>
            <a:ext cx="1490490" cy="198732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9040" y="1902908"/>
            <a:ext cx="1492050" cy="131177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7748" y="3116458"/>
            <a:ext cx="928692" cy="6965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Подсказки для родителей</a:t>
            </a:r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и детей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были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ликвидации пробелов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знаниях,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математике,</a:t>
            </a:r>
          </a:p>
          <a:p>
            <a:pPr marL="457200" indent="-457200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совершенствованию графических навыков,</a:t>
            </a:r>
          </a:p>
          <a:p>
            <a:pPr marL="457200" indent="-457200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обучению чтению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материал был отправлен родителям с помощью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857364"/>
            <a:ext cx="928694" cy="123825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857364"/>
            <a:ext cx="928694" cy="123825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09120"/>
            <a:ext cx="1716222" cy="118360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Users\user\AppData\Local\Microsoft\Windows\Temporary Internet Files\Content.Word\20200320_11221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500438"/>
            <a:ext cx="1928826" cy="11430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«Специалисты на связи!»</a:t>
            </a:r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создании сайта </a:t>
            </a:r>
            <a:r>
              <a:rPr lang="ru-RU" sz="2000" u="sng" dirty="0" smtClean="0">
                <a:hlinkClick r:id="rId2"/>
              </a:rPr>
              <a:t>https</a:t>
            </a:r>
            <a:r>
              <a:rPr lang="ru-RU" sz="2000" u="sng" dirty="0" smtClean="0">
                <a:hlinkClick r:id="rId2"/>
              </a:rPr>
              <a:t>://</a:t>
            </a:r>
            <a:r>
              <a:rPr lang="ru-RU" sz="2000" u="sng" dirty="0" smtClean="0">
                <a:hlinkClick r:id="rId2"/>
              </a:rPr>
              <a:t>vk.com/govorju</a:t>
            </a:r>
            <a:endParaRPr lang="ru-RU" sz="2000" dirty="0" smtClean="0"/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участие: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учителя-логопеды и учителя-дефектологи.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данного сайта педагоги 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разместили развивающий материал,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Интернет-ресурсы . </a:t>
            </a:r>
          </a:p>
          <a:p>
            <a:pPr marL="457200" indent="-457200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с сайта будет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полезна не только родителям ,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педагогам. </a:t>
            </a:r>
            <a:endParaRPr lang="en-US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14818"/>
            <a:ext cx="928694" cy="1651011"/>
          </a:xfrm>
          <a:prstGeom prst="rect">
            <a:avLst/>
          </a:prstGeom>
          <a:noFill/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214818"/>
            <a:ext cx="924230" cy="1643074"/>
          </a:xfrm>
          <a:prstGeom prst="rect">
            <a:avLst/>
          </a:prstGeom>
          <a:noFill/>
          <a:ln w="9525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4228" y="4786322"/>
            <a:ext cx="1936399" cy="137000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928803"/>
            <a:ext cx="1406435" cy="250033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3" y="1928803"/>
            <a:ext cx="1406436" cy="250033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5" name="Содержимое 8" descr="Картинки по запросу &quot;картинка уроки тетушки совы&quot;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000504"/>
            <a:ext cx="1438268" cy="1376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рекомендации Института повышения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и переподготовки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Дефектология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 подключились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Логопедическому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онлайн-кабинету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642</a:t>
            </a:r>
          </a:p>
          <a:p>
            <a:pPr marL="457200" indent="-457200">
              <a:buNone/>
            </a:pP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данного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онлайн-кабинета</a:t>
            </a: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ru-RU" sz="1800" i="1" dirty="0" smtClean="0">
                <a:solidFill>
                  <a:schemeClr val="accent5"/>
                </a:solidFill>
              </a:rPr>
              <a:t>https</a:t>
            </a:r>
            <a:r>
              <a:rPr lang="ru-RU" sz="1800" i="1" dirty="0" smtClean="0">
                <a:solidFill>
                  <a:schemeClr val="accent5"/>
                </a:solidFill>
              </a:rPr>
              <a:t>://pruffme.com/webinar/?</a:t>
            </a:r>
            <a:r>
              <a:rPr lang="ru-RU" sz="1800" i="1" dirty="0" smtClean="0">
                <a:solidFill>
                  <a:schemeClr val="accent5"/>
                </a:solidFill>
              </a:rPr>
              <a:t>id=953354805b107a4c7ebda522de8ffaf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заниматься с ребёнком индивидуально в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онлайн-формате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анные кабинета загружаем необходимые материалы с учетом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особенностей ребёнка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(согласно плану учителя-логопеда).</a:t>
            </a: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988840"/>
            <a:ext cx="2448272" cy="153017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46754" y="3212976"/>
            <a:ext cx="3954760" cy="337188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8285</TotalTime>
  <Words>464</Words>
  <Application>Microsoft Office PowerPoint</Application>
  <PresentationFormat>Экран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«Особый ребёнок в цифровой образовательной среде»</vt:lpstr>
      <vt:lpstr>Учебный год 2020</vt:lpstr>
      <vt:lpstr>«Минусы» дистанционного обучения</vt:lpstr>
      <vt:lpstr>«Плюсы» дистанционного обучения</vt:lpstr>
      <vt:lpstr>Как всё начиналось? </vt:lpstr>
      <vt:lpstr>Подсказки для родителей</vt:lpstr>
      <vt:lpstr>Сайт «Специалисты на связи!»</vt:lpstr>
      <vt:lpstr>Интернет-ресурсы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«Коррекционно-развивающие игры для неговорящих детей»</dc:title>
  <dc:creator>Андрей</dc:creator>
  <cp:lastModifiedBy>1</cp:lastModifiedBy>
  <cp:revision>119</cp:revision>
  <dcterms:created xsi:type="dcterms:W3CDTF">2016-11-21T19:37:27Z</dcterms:created>
  <dcterms:modified xsi:type="dcterms:W3CDTF">2020-09-24T09:32:18Z</dcterms:modified>
</cp:coreProperties>
</file>