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13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5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233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2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95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58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9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6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9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3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12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2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3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28375-4035-4466-9AF9-FD77BDC6D49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3CC16-AC14-446C-9052-C15BC8917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6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1238" y="1538515"/>
            <a:ext cx="7766936" cy="267197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ГБОУ СОШ №10 СПДС «Аленушка»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«Облачные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технологии как средство взаимодействия учителя – логопеда с родителями детей, имеющих речевые нарушения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Учитель-логопед:</a:t>
            </a:r>
          </a:p>
          <a:p>
            <a:r>
              <a:rPr lang="ru-RU" dirty="0" smtClean="0"/>
              <a:t>Королева Т.В.</a:t>
            </a:r>
            <a:endParaRPr lang="ru-RU" dirty="0"/>
          </a:p>
        </p:txBody>
      </p:sp>
      <p:pic>
        <p:nvPicPr>
          <p:cNvPr id="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27" y="4717143"/>
            <a:ext cx="4522489" cy="164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75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414" y="871216"/>
            <a:ext cx="77070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Нашу повседневную жизнь уже больше невозможно представить без информационно-компьютерных технологий.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Сегодня применение данных технологий в образовательном процессе – это одно из приоритетных направлений модернизации образования, позволяющее не только повысить качество обучения, но и достичь нового уровня отношений между участниками образовательного процесса на всех этапах педагогической деятельности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68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90335" y="2818437"/>
            <a:ext cx="1535048" cy="13027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4851558"/>
            <a:ext cx="5563659" cy="152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5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965200"/>
            <a:ext cx="10007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 использования современных информационных технологий не может эффективно работать ни одно образовательное учреждение.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помогают педагогам  в работе не только с детьми, но и с их родителями. Ведь одним из важнейших социальных институтов воспитания является семья. Работа с родителями направлена на сотрудничество с семьей в интересах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 при всех их положительных характеристиках,  на сегодняшний день имеют объективные трудности. Это ограниченное количество времени у родителей для посещения родительских собраний, консультаций и индивидуального общения с педагогами, ознакомления с материалами, представленными на информационных стендах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родители мало стали обращать внимание на информационные папки-передвижки в группах, редко замечают объявления.</a:t>
            </a:r>
          </a:p>
        </p:txBody>
      </p:sp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1" y="5334158"/>
            <a:ext cx="4508500" cy="143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6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257" y="751344"/>
            <a:ext cx="102180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Облачные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технологии могут расширить возможности общения педагогов с родителями, т.к.  их использование несет в себе образный тип информации, понятный всем участникам образовательного процесса. У родителей повышается мотивация к работе с ребенком  в домашних условиях за счет привлекательности компьютера и мультимедийных эффектов, т.к. движения, звук, мультипликация надолго привлекают внимание детей. Полученные знания остаются в памяти на более долгий срок.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Благодаря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им,  происходит реализация принципа обратной связи – важнейшее условие в построении взаимодействия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 семьями воспитанников.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55" y="4906328"/>
            <a:ext cx="5563659" cy="176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885" y="197346"/>
            <a:ext cx="1024708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Облачные технологии являются альтернативой  классической модели взаимодействия педагогов и родителей.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Облачные технологии – это электронное хранилище данных в сети Интернет, которое позволяет хранить, редактировать, а также делиться интересными файлами и документами с нашими друзьями, родителями  и коллегами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Они позволяют использовать для общения такие устройства, как ноутбуки, компьютеры, смартфоны,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айфоны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мобильные телефоны и т.д.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Суть облачных технологий заключается в предоставлении пользователям удаленного доступа к услугам, вычислительным ресурсам и приложениям через Интернет.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настоящее время существует множество облачных сервисов, которые можно применять в образовательном процессе, в частности,  для информирования и педагогического просвещения родителей.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Средства данных технологий помогают педагогу разнообразить формы поддержки образовательного процесса, повысить качество работы с семьями воспитанников, а также популяризировать деятельность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педагога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детского сада в целом.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5999" y="549371"/>
            <a:ext cx="924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Преимущества их использования  во взаимодействии с семьями дошкольников заключаются в следующем: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 В минимизация времени доступа родителей к информации.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 В оперативном получении информации.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 В возможности педагога продемонстрировать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родителям любые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документы, фото, видео,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презентации, аудиоматериалы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4. В обеспечении диалога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педагога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и родителей, а также  индивидуального и группового  подхода  в работе с семьями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06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Документы, электронные письма, фотографии, видеоролики, консультации, картотеки и прочие данные участников образовательного процесса хранятся на различных удаленных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серверах.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К ним всегда можно получить доступ с любого компьютера, подключенного к Интернету, в любое время, в любом месте земного шара, где бы вы не находились.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6115" y="86817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использование облачных сервисов в своей работе является эффективным инструментом для построения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эффективного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интересного и  индивидуального маршрута обучения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11" y="3730501"/>
            <a:ext cx="6754891" cy="245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7029" y="198823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83" y="3311674"/>
            <a:ext cx="6754891" cy="245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4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124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ГБОУ СОШ №10 СПДС «Аленушка»   «Облачные технологии как средство взаимодействия учителя – логопеда с родителями детей, имеющих речевые нарушения»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№10 СПДС «Аленушка»     Облачные технологии </dc:title>
  <dc:creator>Admin</dc:creator>
  <cp:lastModifiedBy>Admin</cp:lastModifiedBy>
  <cp:revision>21</cp:revision>
  <dcterms:created xsi:type="dcterms:W3CDTF">2024-11-28T03:54:49Z</dcterms:created>
  <dcterms:modified xsi:type="dcterms:W3CDTF">2024-12-05T17:59:53Z</dcterms:modified>
</cp:coreProperties>
</file>