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DFF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956050"/>
            <a:ext cx="8093365" cy="458115"/>
          </a:xfrm>
          <a:effectLst>
            <a:outerShdw blurRad="50800" dist="25400" dir="2700000" algn="tl" rotWithShape="0">
              <a:prstClr val="black">
                <a:alpha val="61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5566870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443835"/>
            <a:ext cx="855148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054654"/>
            <a:ext cx="8551480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38230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73696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275740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2073696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684517"/>
            <a:ext cx="412303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2245" y="1901950"/>
            <a:ext cx="1679755" cy="1373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78" y="1799532"/>
            <a:ext cx="1680422" cy="14762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232" y="58994"/>
            <a:ext cx="885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МБУ детский сад №2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«Ромашка» г. Тольятти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569" y="4192525"/>
            <a:ext cx="855750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 как средство развития творческих способностей воспитанников с ОВЗ</a:t>
            </a:r>
          </a:p>
          <a:p>
            <a:pPr algn="ctr"/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Бабчук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Николаевна,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4" y="680310"/>
            <a:ext cx="7016195" cy="1679755"/>
          </a:xfrm>
        </p:spPr>
        <p:txBody>
          <a:bodyPr>
            <a:normAutofit fontScale="90000"/>
          </a:bodyPr>
          <a:lstStyle/>
          <a:p>
            <a:pPr algn="r"/>
            <a:r>
              <a:rPr lang="ru-RU" sz="29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- художник.</a:t>
            </a:r>
            <a:br>
              <a:rPr lang="ru-RU" sz="29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в том, чтобы остаться художником,</a:t>
            </a:r>
            <a:br>
              <a:rPr lang="ru-RU" sz="29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выйдя из детского возраста.</a:t>
            </a:r>
            <a:br>
              <a:rPr lang="ru-RU" sz="29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Пабло Пикассо</a:t>
            </a:r>
            <a:br>
              <a:rPr lang="ru-RU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6957" y="2818180"/>
            <a:ext cx="74743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исследователь детского творчества. С. А. </a:t>
            </a:r>
            <a:r>
              <a:rPr lang="ru-RU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Флёрина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писала: «Детское изобразительное творчество мы понимаем, как сознательное отражение ребёнком окружающей действительности в рисунке, лепке, конструировании, которое построено на работе воображения, на отражении своих наблюдений, а также впечатлений, полученных им, через слово, картинку и другие виды искусства».</a:t>
            </a:r>
            <a:b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20724"/>
            <a:ext cx="9144000" cy="575542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35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рисования у ребенка происходит:</a:t>
            </a:r>
          </a:p>
          <a:p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графо-моторное и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эмоционально-эстетическое развитие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усовершенствование психических функций (воображения, зрительного восприятия, внимания, памяти)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мыслительных операций (сравнения и обобщения, анализа и синтеза, абстрагирования)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усиление  ощущения собственной личностной значимости;</a:t>
            </a:r>
          </a:p>
          <a:p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таких качеств личности, как креативность, инициативность, самостоятельность.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7900" y="0"/>
            <a:ext cx="73298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5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 – альтернатива общеизвестным раскраскам.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 представляют собой синтез традиционных раскрасок и современных технологий дополненной реальности, которые позволят оживить рисунок, сделанный на бумаге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30" y="3077315"/>
            <a:ext cx="3533775" cy="3673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3077315"/>
            <a:ext cx="3553040" cy="3673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1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130"/>
            <a:ext cx="3649835" cy="553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1291130"/>
            <a:ext cx="3161376" cy="5566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40" y="1265777"/>
            <a:ext cx="3368660" cy="5581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900" y="214821"/>
            <a:ext cx="7626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Метками дополненной реальности являются страницы раскраски, на которых, при просмотре через мобильное устройство, разворачиваются анимированные трехмерные сцены и “живые” демонстрации с участием изображенных персонажей.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2430812"/>
            <a:ext cx="3525123" cy="274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66" y="3887115"/>
            <a:ext cx="3830544" cy="272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478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0" y="1596540"/>
            <a:ext cx="855148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3</a:t>
            </a:r>
            <a:r>
              <a:rPr lang="en-US" sz="35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раскрасок позволяет реализовывать целый ряд </a:t>
            </a: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-образовательных задач:  </a:t>
            </a:r>
          </a:p>
          <a:p>
            <a:pPr algn="ctr" fontAlgn="base"/>
            <a:endParaRPr lang="ru-RU" sz="35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мышление и творческие способности;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усидчивость, аккуратность, ответственность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социализации личности ;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психоэмоциональное здоровье дошкольников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39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605" y="222195"/>
            <a:ext cx="73298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1443835"/>
            <a:ext cx="7329840" cy="503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15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277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Каждый ребенок - художник. Трудность в том, чтобы остаться художником, выйдя из детского возраста. Пабло Пикассо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62</cp:revision>
  <dcterms:created xsi:type="dcterms:W3CDTF">2013-08-21T19:17:07Z</dcterms:created>
  <dcterms:modified xsi:type="dcterms:W3CDTF">2023-12-01T08:52:07Z</dcterms:modified>
</cp:coreProperties>
</file>