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72" r:id="rId2"/>
    <p:sldId id="273" r:id="rId3"/>
    <p:sldId id="257" r:id="rId4"/>
    <p:sldId id="258" r:id="rId5"/>
    <p:sldId id="261" r:id="rId6"/>
    <p:sldId id="263" r:id="rId7"/>
    <p:sldId id="260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3E4FEB0-D38E-44E8-99AA-3E92E19FFA47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3F495EA-5782-420C-894C-31E79F57796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ГБОУ школа-интернат с. Малый Толкай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4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ИНТЕРАКТИВНЫЙ 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ТЕСТ  ПО ИЗО</a:t>
            </a:r>
          </a:p>
          <a:p>
            <a:pPr marL="0" indent="0" algn="r">
              <a:buNone/>
            </a:pPr>
            <a:endPara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Составила: Романюк И.Н.</a:t>
            </a:r>
          </a:p>
          <a:p>
            <a:pPr marL="0" indent="0" algn="r"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читель ИЗО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31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55560"/>
            <a:ext cx="3592748" cy="330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Выбери холодный цвет из предложенных цветов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еленый 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синий 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красный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33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0.35174 0.2962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87" y="1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55560"/>
            <a:ext cx="3592748" cy="330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смешивании красной и желтой краски получается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ранжевый</a:t>
            </a:r>
          </a:p>
          <a:p>
            <a:pPr>
              <a:buFont typeface="Courier New" pitchFamily="49" charset="0"/>
              <a:buChar char="o"/>
            </a:pP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зеленый </a:t>
            </a:r>
          </a:p>
          <a:p>
            <a:pPr>
              <a:buFont typeface="Courier New" pitchFamily="49" charset="0"/>
              <a:buChar char="o"/>
            </a:pP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фиолетовый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44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96296E-6 L 0.31493 0.4287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47" y="21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55560"/>
            <a:ext cx="3592748" cy="330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Натюрморт-это…?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зображение предметного мира</a:t>
            </a:r>
          </a:p>
          <a:p>
            <a:pPr>
              <a:buFont typeface="Courier New" pitchFamily="49" charset="0"/>
              <a:buChar char="o"/>
            </a:pP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зображение человека</a:t>
            </a:r>
          </a:p>
          <a:p>
            <a:pPr>
              <a:buFont typeface="Courier New" pitchFamily="49" charset="0"/>
              <a:buChar char="o"/>
            </a:pP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зображение живой природы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34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07882 0.386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1" y="1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55560"/>
            <a:ext cx="3592748" cy="330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Назови технику бумажной пластики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ригами</a:t>
            </a:r>
          </a:p>
          <a:p>
            <a:r>
              <a:rPr lang="ru-RU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виллинг</a:t>
            </a:r>
            <a:endParaRPr lang="ru-RU" sz="3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аппликация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789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7.40741E-7 L 0.28351 0.29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1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792" y="3140968"/>
            <a:ext cx="4043787" cy="3717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помощи какого цвета получаются оттенки цветов: розовый, голубой, серый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ерный</a:t>
            </a:r>
          </a:p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елый 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серый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46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L 0.2599 0.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86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55560"/>
            <a:ext cx="3592748" cy="330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называется картина, на которой изображена природа?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атюрморт 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портрет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пейзаж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519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 L 0.34653 0.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26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МОЛОДЕЦ!!!</a:t>
            </a:r>
            <a:endParaRPr lang="ru-RU" sz="4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18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pplause.wav"/>
          </p:stSnd>
        </p:sndAc>
      </p:transition>
    </mc:Choice>
    <mc:Fallback xmlns="">
      <p:transition spd="slow"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Инструкция по работе с тестом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Дайте ответ на поставленный вопрос. Внизу даны три варианта ответа. Выбор варианта ответа осуществляется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елчком левой клавиши мыши.</a:t>
            </a:r>
          </a:p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случае неверного ответа- щелчок не сработает.</a:t>
            </a:r>
          </a:p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случае верного ответа-ответ перемещается на мольберт.</a:t>
            </a:r>
          </a:p>
        </p:txBody>
      </p:sp>
    </p:spTree>
    <p:extLst>
      <p:ext uri="{BB962C8B-B14F-4D97-AF65-F5344CB8AC3E}">
        <p14:creationId xmlns:p14="http://schemas.microsoft.com/office/powerpoint/2010/main" val="190546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80929"/>
            <a:ext cx="4426028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цветов в цветовом круге?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осемь </a:t>
            </a:r>
          </a:p>
          <a:p>
            <a:pPr>
              <a:buFont typeface="Courier New" pitchFamily="49" charset="0"/>
              <a:buChar char="o"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двенадцать</a:t>
            </a:r>
          </a:p>
          <a:p>
            <a:pPr>
              <a:buFont typeface="Courier New" pitchFamily="49" charset="0"/>
              <a:buChar char="o"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шесть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3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54 -0.00811 L 0.26059 0.262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48" y="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3356992"/>
            <a:ext cx="3808773" cy="350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Рисунки, созданные карандашом, тушью, углем называются?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ивопись </a:t>
            </a:r>
          </a:p>
          <a:p>
            <a:pPr>
              <a:buFont typeface="Courier New" pitchFamily="49" charset="0"/>
              <a:buChar char="o"/>
            </a:pP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графика </a:t>
            </a:r>
          </a:p>
          <a:p>
            <a:pPr>
              <a:buFont typeface="Courier New" pitchFamily="49" charset="0"/>
              <a:buChar char="o"/>
            </a:pP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скульптура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21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6 L 0.34549 0.335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74" y="1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55560"/>
            <a:ext cx="3592748" cy="330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Как называется наука, рассказывающая о цвете?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ветовая наука</a:t>
            </a:r>
          </a:p>
          <a:p>
            <a:pPr>
              <a:buFont typeface="Courier New" pitchFamily="49" charset="0"/>
              <a:buChar char="o"/>
            </a:pPr>
            <a:r>
              <a:rPr lang="ru-RU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ветоведение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природоведение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447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07407E-6 L 0.30208 0.331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4" y="16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55560"/>
            <a:ext cx="3592748" cy="330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Какой из этих видов искусств не является изобразительным?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кульптура </a:t>
            </a:r>
          </a:p>
          <a:p>
            <a:pPr>
              <a:buFont typeface="Courier New" pitchFamily="49" charset="0"/>
              <a:buChar char="o"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музыка </a:t>
            </a:r>
          </a:p>
          <a:p>
            <a:pPr>
              <a:buFont typeface="Courier New" pitchFamily="49" charset="0"/>
              <a:buChar char="o"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графика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02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07407E-6 L 0.35642 0.3173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12" y="1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55560"/>
            <a:ext cx="3592748" cy="330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Цвета в цветовом круге подразделяются на две группы: теплые и холодные. Какой цвет входит в обе группы?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расный 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фиолетовый 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зеленый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56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0.33767 0.221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75" y="1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55560"/>
            <a:ext cx="3592748" cy="330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называются рисунки в книжках?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ллюстрации </a:t>
            </a:r>
          </a:p>
          <a:p>
            <a:pPr>
              <a:buFont typeface="Courier New" pitchFamily="49" charset="0"/>
              <a:buChar char="o"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изображение </a:t>
            </a:r>
          </a:p>
          <a:p>
            <a:pPr>
              <a:buFont typeface="Courier New" pitchFamily="49" charset="0"/>
              <a:buChar char="o"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рисунки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304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2401 0.40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97" y="2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сипова АГ\Documents\f71d4d7fcfceb36d37007fb646aec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55560"/>
            <a:ext cx="3592748" cy="330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такое цветовой круг?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азмещение красок</a:t>
            </a:r>
          </a:p>
          <a:p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асположение цветов по кругу</a:t>
            </a:r>
          </a:p>
          <a:p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мешение красок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28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07407E-6 L 0.07465 0.34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33" y="17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185</TotalTime>
  <Words>216</Words>
  <Application>Microsoft Office PowerPoint</Application>
  <PresentationFormat>Экран 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Исполнительная</vt:lpstr>
      <vt:lpstr>ГБОУ школа-интернат с. Малый Толкай</vt:lpstr>
      <vt:lpstr>Инструкция по работе с тестом</vt:lpstr>
      <vt:lpstr>Сколько цветов в цветовом круге?</vt:lpstr>
      <vt:lpstr>Рисунки, созданные карандашом, тушью, углем называются?</vt:lpstr>
      <vt:lpstr>Как называется наука, рассказывающая о цвете?</vt:lpstr>
      <vt:lpstr>Какой из этих видов искусств не является изобразительным?</vt:lpstr>
      <vt:lpstr>Цвета в цветовом круге подразделяются на две группы: теплые и холодные. Какой цвет входит в обе группы?</vt:lpstr>
      <vt:lpstr>Как называются рисунки в книжках?</vt:lpstr>
      <vt:lpstr>Что такое цветовой круг?</vt:lpstr>
      <vt:lpstr>Выбери холодный цвет из предложенных цветов</vt:lpstr>
      <vt:lpstr>При смешивании красной и желтой краски получается</vt:lpstr>
      <vt:lpstr>Натюрморт-это…?</vt:lpstr>
      <vt:lpstr>Назови технику бумажной пластики</vt:lpstr>
      <vt:lpstr>При помощи какого цвета получаются оттенки цветов: розовый, голубой, серый</vt:lpstr>
      <vt:lpstr>Как называется картина, на которой изображена природа?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Осипова АГ</dc:creator>
  <cp:lastModifiedBy>Осипова АГ</cp:lastModifiedBy>
  <cp:revision>14</cp:revision>
  <dcterms:created xsi:type="dcterms:W3CDTF">2024-10-14T11:28:51Z</dcterms:created>
  <dcterms:modified xsi:type="dcterms:W3CDTF">2024-10-15T06:53:38Z</dcterms:modified>
</cp:coreProperties>
</file>