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5" r:id="rId4"/>
    <p:sldId id="266" r:id="rId5"/>
    <p:sldId id="261" r:id="rId6"/>
    <p:sldId id="267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2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9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60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97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6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55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49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15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4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69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7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2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478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95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930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90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68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1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0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8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1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6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1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6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3D37-0054-49F7-B692-A54C0AF50E6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0E816D-EAD5-4779-90CF-5AD487B82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0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3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e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8030" y="446088"/>
            <a:ext cx="4386381" cy="175364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Государственное бюджетное общеобразовательное учреждение Самарской области  "Школа-интернат №71  для обучающихся с ограниченными   возможностями здоровья   городского округа Самара"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10" y="1099536"/>
            <a:ext cx="4006735" cy="240653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dirty="0"/>
          </a:p>
          <a:p>
            <a:pPr algn="ctr"/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(ресурсный) центр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10" y="3963194"/>
            <a:ext cx="4001854" cy="253357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Татьяна Чистикова\Downloads\Эмблема РУМРЦ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98" y="3804249"/>
            <a:ext cx="2058670" cy="233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8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53" y="429155"/>
            <a:ext cx="1576165" cy="2101554"/>
          </a:xfrm>
          <a:ln w="38100"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0558" y="2057399"/>
            <a:ext cx="4213853" cy="4212947"/>
          </a:xfrm>
        </p:spPr>
        <p:txBody>
          <a:bodyPr/>
          <a:lstStyle/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Модель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организации учебно-воспитательного и коррекционно-развивающего процесса в рамках реализации данного проекта есть обеспечение доступного, качественного, вариативного и профессионально ориентированного образования детей с умственной отсталостью (интеллектуальными нарушениями),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через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обновление инфраструктуры организации, модернизацию содержания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образования, в том числе предметной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области «Технология».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10" y="429155"/>
            <a:ext cx="1590510" cy="2101554"/>
          </a:xfrm>
          <a:prstGeom prst="rect">
            <a:avLst/>
          </a:prstGeom>
          <a:ln w="38100"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641" y="2057400"/>
            <a:ext cx="2042960" cy="1361973"/>
          </a:xfrm>
          <a:prstGeom prst="rect">
            <a:avLst/>
          </a:prstGeom>
          <a:ln w="38100"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641" y="423243"/>
            <a:ext cx="1992831" cy="1328554"/>
          </a:xfrm>
          <a:prstGeom prst="rect">
            <a:avLst/>
          </a:prstGeom>
          <a:ln w="38100"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820" y="3789638"/>
            <a:ext cx="1918602" cy="1494623"/>
          </a:xfrm>
          <a:prstGeom prst="rect">
            <a:avLst/>
          </a:prstGeom>
          <a:ln w="38100"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18" y="2737141"/>
            <a:ext cx="2665660" cy="1777107"/>
          </a:xfrm>
          <a:prstGeom prst="rect">
            <a:avLst/>
          </a:prstGeom>
          <a:ln w="38100"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42" y="4720680"/>
            <a:ext cx="2066223" cy="1549667"/>
          </a:xfrm>
          <a:prstGeom prst="rect">
            <a:avLst/>
          </a:prstGeom>
          <a:ln w="38100">
            <a:noFill/>
          </a:ln>
        </p:spPr>
      </p:pic>
      <p:pic>
        <p:nvPicPr>
          <p:cNvPr id="12" name="Рисунок 11" descr="C:\Users\Татьяна Чистикова\Downloads\Эмблема РУМРЦ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46" y="127471"/>
            <a:ext cx="2058670" cy="23336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145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808" y="2846716"/>
            <a:ext cx="4192437" cy="854015"/>
          </a:xfrm>
        </p:spPr>
        <p:txBody>
          <a:bodyPr/>
          <a:lstStyle/>
          <a:p>
            <a:pPr algn="ctr"/>
            <a:r>
              <a:rPr lang="ru-RU" dirty="0" smtClean="0"/>
              <a:t>Профессионально-трудовое обучение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828" y="351197"/>
            <a:ext cx="2286149" cy="15240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820" y="2130106"/>
            <a:ext cx="2633932" cy="19754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43" y="4350213"/>
            <a:ext cx="2653602" cy="1990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150" y="4350213"/>
            <a:ext cx="2653602" cy="19902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03" y="351197"/>
            <a:ext cx="1548082" cy="20641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2983" y="4399878"/>
            <a:ext cx="2561108" cy="19405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43" y="2498978"/>
            <a:ext cx="2583401" cy="17166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2" y="4399879"/>
            <a:ext cx="2865975" cy="1940536"/>
          </a:xfrm>
          <a:prstGeom prst="rect">
            <a:avLst/>
          </a:prstGeom>
        </p:spPr>
      </p:pic>
      <p:pic>
        <p:nvPicPr>
          <p:cNvPr id="13" name="Рисунок 12" descr="C:\Users\Татьяна Чистикова\Downloads\Эмблема РУМРЦ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77" y="191761"/>
            <a:ext cx="2058670" cy="23336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1983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92" y="3667275"/>
            <a:ext cx="2606115" cy="18143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73166" y="1598613"/>
            <a:ext cx="4221245" cy="42624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 – ориентированное психолого-педагогическое сопровождение обучающихся </a:t>
            </a:r>
          </a:p>
          <a:p>
            <a:pPr algn="ctr">
              <a:lnSpc>
                <a:spcPct val="10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538" y="1463040"/>
            <a:ext cx="2591603" cy="1727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09" y="3667275"/>
            <a:ext cx="2721543" cy="1814362"/>
          </a:xfrm>
          <a:prstGeom prst="rect">
            <a:avLst/>
          </a:prstGeom>
        </p:spPr>
      </p:pic>
      <p:pic>
        <p:nvPicPr>
          <p:cNvPr id="1026" name="Picture 2" descr="https://yt3.ggpht.com/a/AATXAJxjUL-Vcxybag3JsHRl52_v7wjiziMWQz8JjchQ=s900-c-k-c0xffffffff-no-rj-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166" y="4408054"/>
            <a:ext cx="1460934" cy="14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Татьяна Чистикова\Downloads\Эмблема РУМРЦ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77" y="191761"/>
            <a:ext cx="2058670" cy="23336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6912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72" y="2559272"/>
            <a:ext cx="2833125" cy="387712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622" y="2928270"/>
            <a:ext cx="2488313" cy="340991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367761" y="232912"/>
            <a:ext cx="2723536" cy="3315623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Объект 4"/>
          <p:cNvPicPr>
            <a:picLocks noGrp="1" noChangeAspect="1"/>
          </p:cNvPicPr>
          <p:nvPr>
            <p:ph idx="4294967295"/>
          </p:nvPr>
        </p:nvPicPr>
        <p:blipFill>
          <a:blip r:embed="rId5"/>
          <a:stretch>
            <a:fillRect/>
          </a:stretch>
        </p:blipFill>
        <p:spPr>
          <a:xfrm>
            <a:off x="8301757" y="3969631"/>
            <a:ext cx="3243262" cy="2368550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9" name="Рисунок 8" descr="C:\Users\Татьяна Чистикова\Downloads\Эмблема РУМРЦ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04" y="90487"/>
            <a:ext cx="2058670" cy="23336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7926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   Ресурсный </a:t>
            </a:r>
            <a:r>
              <a:rPr lang="ru-RU" dirty="0"/>
              <a:t>центр готов сотрудничать по направлениям:</a:t>
            </a:r>
          </a:p>
          <a:p>
            <a:pPr lvl="0"/>
            <a:r>
              <a:rPr lang="ru-RU" dirty="0"/>
              <a:t>реализация образовательных программ </a:t>
            </a:r>
            <a:r>
              <a:rPr lang="ru-RU" dirty="0" smtClean="0"/>
              <a:t>для детей </a:t>
            </a:r>
            <a:r>
              <a:rPr lang="ru-RU" dirty="0"/>
              <a:t>с ограниченными возможностями здоровья (интеллектуальными </a:t>
            </a:r>
            <a:r>
              <a:rPr lang="ru-RU" dirty="0" smtClean="0"/>
              <a:t>нарушениями);</a:t>
            </a:r>
            <a:endParaRPr lang="ru-RU" dirty="0"/>
          </a:p>
          <a:p>
            <a:pPr lvl="0"/>
            <a:r>
              <a:rPr lang="ru-RU" dirty="0"/>
              <a:t>обучение, развитие и воспитание детей с ограниченными возможностями здоровья (интеллектуальными нарушениями);</a:t>
            </a:r>
          </a:p>
          <a:p>
            <a:pPr lvl="0"/>
            <a:r>
              <a:rPr lang="ru-RU" dirty="0"/>
              <a:t>оказание помощи в психолого-педагогическом сопровождении детей с ограниченными возможностями здоровья (интеллектуальными нарушениями);</a:t>
            </a:r>
          </a:p>
          <a:p>
            <a:pPr lvl="0"/>
            <a:r>
              <a:rPr lang="ru-RU" dirty="0"/>
              <a:t>оказание методической помощи в вопросах профориентации, профессионального самоопределения обучающихся с ограниченными возможностями здоровья (интеллектуальными нарушениями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s://fame-lab.ru/wp-content/uploads/istock_000019166661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40" y="3379321"/>
            <a:ext cx="3267141" cy="163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Татьяна Чистикова\Downloads\Эмблема РУМРЦ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77" y="343694"/>
            <a:ext cx="2058670" cy="23336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491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«Родительская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приёмная»</a:t>
            </a: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«Вы спрашивали»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3174" y="6874920"/>
            <a:ext cx="973831" cy="13592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bobr.uost-krupki.obr.by/files/01016/obj/140/15193/ico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10" y="3746208"/>
            <a:ext cx="2302337" cy="16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637429/v637429838/1aaf0/XdhgHsosN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21" y="2589212"/>
            <a:ext cx="2945862" cy="160683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dm-verhotury.ru/media/cache/fc/74/1e/21/d4/b0/fc741e21d4b0e0b8143d3c8a01c0c09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40" y="4861943"/>
            <a:ext cx="3500407" cy="1968979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Татьяна Чистикова\Downloads\Эмблема РУМРЦ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22" y="255587"/>
            <a:ext cx="2058670" cy="23336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0357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1052</TotalTime>
  <Words>136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Wingdings 2</vt:lpstr>
      <vt:lpstr>Wingdings 3</vt:lpstr>
      <vt:lpstr>HDOfficeLightV0</vt:lpstr>
      <vt:lpstr>Легкий дым</vt:lpstr>
      <vt:lpstr> Государственное бюджетное общеобразовательное учреждение Самарской области  "Школа-интернат №71  для обучающихся с ограниченными   возможностями здоровья   городского округа Самара" </vt:lpstr>
      <vt:lpstr>Презентация PowerPoint</vt:lpstr>
      <vt:lpstr>Профессионально-трудовое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ГБ(С)КОУ школа-интернат № 71 г.о. Самара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Валентиновна Чистикова</dc:creator>
  <cp:lastModifiedBy>Татьяна Валентиновна Чистикова</cp:lastModifiedBy>
  <cp:revision>24</cp:revision>
  <dcterms:created xsi:type="dcterms:W3CDTF">2021-11-15T06:47:45Z</dcterms:created>
  <dcterms:modified xsi:type="dcterms:W3CDTF">2021-11-29T13:12:50Z</dcterms:modified>
</cp:coreProperties>
</file>