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67" r:id="rId3"/>
    <p:sldId id="272" r:id="rId4"/>
    <p:sldId id="268" r:id="rId5"/>
    <p:sldId id="269" r:id="rId6"/>
    <p:sldId id="270" r:id="rId7"/>
    <p:sldId id="271" r:id="rId8"/>
    <p:sldId id="261" r:id="rId9"/>
    <p:sldId id="276" r:id="rId10"/>
    <p:sldId id="263" r:id="rId11"/>
    <p:sldId id="273" r:id="rId12"/>
    <p:sldId id="274" r:id="rId13"/>
    <p:sldId id="275" r:id="rId14"/>
    <p:sldId id="277" r:id="rId15"/>
    <p:sldId id="266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-14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08.11.2016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11" y="116632"/>
            <a:ext cx="8911978" cy="6683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91879" y="1331617"/>
            <a:ext cx="201048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1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Black" pitchFamily="34" charset="0"/>
                <a:ea typeface="+mj-ea"/>
                <a:cs typeface="Arial"/>
              </a:rPr>
              <a:t>Тема: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15616" y="2151728"/>
            <a:ext cx="6696744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 fontAlgn="base">
              <a:spcBef>
                <a:spcPct val="20000"/>
              </a:spcBef>
              <a:spcAft>
                <a:spcPct val="0"/>
              </a:spcAft>
            </a:pPr>
            <a:r>
              <a:rPr lang="ru-RU" sz="4000" b="1" i="1" kern="0" dirty="0" smtClean="0">
                <a:solidFill>
                  <a:srgbClr val="00B050"/>
                </a:solidFill>
                <a:latin typeface="Arial Black" pitchFamily="34" charset="0"/>
                <a:cs typeface="Arial"/>
              </a:rPr>
              <a:t>Что </a:t>
            </a:r>
          </a:p>
          <a:p>
            <a:pPr marL="342900" lvl="0" indent="-342900" algn="ctr" fontAlgn="base">
              <a:spcBef>
                <a:spcPct val="20000"/>
              </a:spcBef>
              <a:spcAft>
                <a:spcPct val="0"/>
              </a:spcAft>
            </a:pPr>
            <a:r>
              <a:rPr lang="ru-RU" sz="4000" b="1" i="1" kern="0" dirty="0" smtClean="0">
                <a:solidFill>
                  <a:srgbClr val="00B050"/>
                </a:solidFill>
                <a:latin typeface="Arial Black" pitchFamily="34" charset="0"/>
                <a:cs typeface="Arial"/>
              </a:rPr>
              <a:t>такое </a:t>
            </a:r>
          </a:p>
          <a:p>
            <a:pPr marL="342900" lvl="0" indent="-342900" algn="ctr" fontAlgn="base">
              <a:spcBef>
                <a:spcPct val="20000"/>
              </a:spcBef>
              <a:spcAft>
                <a:spcPct val="0"/>
              </a:spcAft>
            </a:pPr>
            <a:r>
              <a:rPr lang="ru-RU" sz="4000" b="1" i="1" kern="0" dirty="0" smtClean="0">
                <a:solidFill>
                  <a:srgbClr val="00B050"/>
                </a:solidFill>
                <a:latin typeface="Arial Black" pitchFamily="34" charset="0"/>
                <a:cs typeface="Arial"/>
              </a:rPr>
              <a:t>дружба?</a:t>
            </a:r>
            <a:endParaRPr lang="ru-RU" sz="4000" b="1" i="1" kern="0" dirty="0">
              <a:solidFill>
                <a:srgbClr val="00B050"/>
              </a:solidFill>
              <a:latin typeface="Arial Black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5071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http://previews.123rf.com/images/dip/dip1202/dip120200087/12646162-happy-kids-with-smiling-faces-Stock-Photo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8712968" cy="6480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669" y="1448779"/>
            <a:ext cx="5310545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1696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://previews.123rf.com/images/dip/dip1202/dip120200087/12646162-happy-kids-with-smiling-faces-Stock-Photo.jpg"/>
          <p:cNvPicPr>
            <a:picLocks noGrp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2636"/>
            <a:ext cx="8928992" cy="655272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2915816" y="1407421"/>
            <a:ext cx="3744416" cy="4043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ПОДАРОК</a:t>
            </a:r>
            <a:br>
              <a:rPr lang="ru-RU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Елена Благинина</a:t>
            </a:r>
            <a:endParaRPr lang="ru-RU" b="1" i="1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Пришла ко мне подружка,</a:t>
            </a:r>
            <a:br>
              <a:rPr lang="ru-RU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И мы играли с ней.</a:t>
            </a:r>
            <a:br>
              <a:rPr lang="ru-RU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И вот одна игрушка</a:t>
            </a:r>
            <a:br>
              <a:rPr lang="ru-RU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Вдруг приглянулась ей:</a:t>
            </a:r>
            <a:br>
              <a:rPr lang="ru-RU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Лягушка заводная,</a:t>
            </a:r>
            <a:br>
              <a:rPr lang="ru-RU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Весёлая, смешная.</a:t>
            </a:r>
            <a:br>
              <a:rPr lang="ru-RU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Мне скучно без игрушки –</a:t>
            </a:r>
            <a:br>
              <a:rPr lang="ru-RU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Любимая была!</a:t>
            </a:r>
            <a:br>
              <a:rPr lang="ru-RU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Но всё же я подружке</a:t>
            </a:r>
            <a:br>
              <a:rPr lang="ru-RU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Игрушку отдала.</a:t>
            </a:r>
            <a:endParaRPr lang="ru-RU" b="1" i="1" dirty="0"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2377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275856" y="1268760"/>
            <a:ext cx="3582144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E66330"/>
                </a:solidFill>
                <a:latin typeface="Verdana"/>
              </a:rPr>
              <a:t>МНОГО У МЕНЯ ДРУЗЕЙ</a:t>
            </a:r>
            <a:r>
              <a:rPr lang="ru-RU" dirty="0"/>
              <a:t/>
            </a:r>
            <a:br>
              <a:rPr lang="ru-RU" dirty="0"/>
            </a:br>
            <a:r>
              <a:rPr lang="ru-RU" b="1" i="1" dirty="0">
                <a:solidFill>
                  <a:srgbClr val="1B1B1B"/>
                </a:solidFill>
                <a:latin typeface="Verdana"/>
              </a:rPr>
              <a:t>Валентина Бережная</a:t>
            </a:r>
            <a:endParaRPr lang="ru-RU" dirty="0">
              <a:solidFill>
                <a:srgbClr val="1B1B1B"/>
              </a:solidFill>
              <a:latin typeface="Verdana"/>
            </a:endParaRPr>
          </a:p>
          <a:p>
            <a:r>
              <a:rPr lang="ru-RU" dirty="0">
                <a:solidFill>
                  <a:srgbClr val="1B1B1B"/>
                </a:solidFill>
                <a:latin typeface="Verdana"/>
              </a:rPr>
              <a:t>Много у меня друзей:</a:t>
            </a:r>
            <a:br>
              <a:rPr lang="ru-RU" dirty="0">
                <a:solidFill>
                  <a:srgbClr val="1B1B1B"/>
                </a:solidFill>
                <a:latin typeface="Verdana"/>
              </a:rPr>
            </a:br>
            <a:r>
              <a:rPr lang="ru-RU" dirty="0">
                <a:solidFill>
                  <a:srgbClr val="1B1B1B"/>
                </a:solidFill>
                <a:latin typeface="Verdana"/>
              </a:rPr>
              <a:t>Лена, Танечка, Сергей.</a:t>
            </a:r>
            <a:br>
              <a:rPr lang="ru-RU" dirty="0">
                <a:solidFill>
                  <a:srgbClr val="1B1B1B"/>
                </a:solidFill>
                <a:latin typeface="Verdana"/>
              </a:rPr>
            </a:br>
            <a:r>
              <a:rPr lang="ru-RU" dirty="0">
                <a:solidFill>
                  <a:srgbClr val="1B1B1B"/>
                </a:solidFill>
                <a:latin typeface="Verdana"/>
              </a:rPr>
              <a:t>С Леной песенки поём,</a:t>
            </a:r>
            <a:br>
              <a:rPr lang="ru-RU" dirty="0">
                <a:solidFill>
                  <a:srgbClr val="1B1B1B"/>
                </a:solidFill>
                <a:latin typeface="Verdana"/>
              </a:rPr>
            </a:br>
            <a:r>
              <a:rPr lang="ru-RU" dirty="0">
                <a:solidFill>
                  <a:srgbClr val="1B1B1B"/>
                </a:solidFill>
                <a:latin typeface="Verdana"/>
              </a:rPr>
              <a:t>С Таней мы гулять пойдём,</a:t>
            </a:r>
            <a:br>
              <a:rPr lang="ru-RU" dirty="0">
                <a:solidFill>
                  <a:srgbClr val="1B1B1B"/>
                </a:solidFill>
                <a:latin typeface="Verdana"/>
              </a:rPr>
            </a:br>
            <a:r>
              <a:rPr lang="ru-RU" dirty="0">
                <a:solidFill>
                  <a:srgbClr val="1B1B1B"/>
                </a:solidFill>
                <a:latin typeface="Verdana"/>
              </a:rPr>
              <a:t>А Серёжке целый день</a:t>
            </a:r>
            <a:br>
              <a:rPr lang="ru-RU" dirty="0">
                <a:solidFill>
                  <a:srgbClr val="1B1B1B"/>
                </a:solidFill>
                <a:latin typeface="Verdana"/>
              </a:rPr>
            </a:br>
            <a:r>
              <a:rPr lang="ru-RU" dirty="0">
                <a:solidFill>
                  <a:srgbClr val="1B1B1B"/>
                </a:solidFill>
                <a:latin typeface="Verdana"/>
              </a:rPr>
              <a:t>Нас дразнить совсем не лень!</a:t>
            </a:r>
          </a:p>
          <a:p>
            <a:r>
              <a:rPr lang="ru-RU" dirty="0">
                <a:solidFill>
                  <a:srgbClr val="1B1B1B"/>
                </a:solidFill>
                <a:latin typeface="Verdana"/>
              </a:rPr>
              <a:t>В школе дружно мы живём:</a:t>
            </a:r>
            <a:br>
              <a:rPr lang="ru-RU" dirty="0">
                <a:solidFill>
                  <a:srgbClr val="1B1B1B"/>
                </a:solidFill>
                <a:latin typeface="Verdana"/>
              </a:rPr>
            </a:br>
            <a:r>
              <a:rPr lang="ru-RU" dirty="0">
                <a:solidFill>
                  <a:srgbClr val="1B1B1B"/>
                </a:solidFill>
                <a:latin typeface="Verdana"/>
              </a:rPr>
              <a:t>Вместе учимся, растём,</a:t>
            </a:r>
            <a:br>
              <a:rPr lang="ru-RU" dirty="0">
                <a:solidFill>
                  <a:srgbClr val="1B1B1B"/>
                </a:solidFill>
                <a:latin typeface="Verdana"/>
              </a:rPr>
            </a:br>
            <a:r>
              <a:rPr lang="ru-RU" dirty="0">
                <a:solidFill>
                  <a:srgbClr val="1B1B1B"/>
                </a:solidFill>
                <a:latin typeface="Verdana"/>
              </a:rPr>
              <a:t>Узнаём про всё на свете,</a:t>
            </a:r>
            <a:br>
              <a:rPr lang="ru-RU" dirty="0">
                <a:solidFill>
                  <a:srgbClr val="1B1B1B"/>
                </a:solidFill>
                <a:latin typeface="Verdana"/>
              </a:rPr>
            </a:br>
            <a:r>
              <a:rPr lang="ru-RU" dirty="0">
                <a:solidFill>
                  <a:srgbClr val="1B1B1B"/>
                </a:solidFill>
                <a:latin typeface="Verdana"/>
              </a:rPr>
              <a:t>О других таких же детях,</a:t>
            </a:r>
            <a:br>
              <a:rPr lang="ru-RU" dirty="0">
                <a:solidFill>
                  <a:srgbClr val="1B1B1B"/>
                </a:solidFill>
                <a:latin typeface="Verdana"/>
              </a:rPr>
            </a:br>
            <a:r>
              <a:rPr lang="ru-RU" dirty="0">
                <a:solidFill>
                  <a:srgbClr val="1B1B1B"/>
                </a:solidFill>
                <a:latin typeface="Verdana"/>
              </a:rPr>
              <a:t>Как они живут и чем</a:t>
            </a:r>
            <a:br>
              <a:rPr lang="ru-RU" dirty="0">
                <a:solidFill>
                  <a:srgbClr val="1B1B1B"/>
                </a:solidFill>
                <a:latin typeface="Verdana"/>
              </a:rPr>
            </a:br>
            <a:r>
              <a:rPr lang="ru-RU" dirty="0">
                <a:solidFill>
                  <a:srgbClr val="1B1B1B"/>
                </a:solidFill>
                <a:latin typeface="Verdana"/>
              </a:rPr>
              <a:t>Заниматься им не лень.</a:t>
            </a:r>
          </a:p>
          <a:p>
            <a:r>
              <a:rPr lang="ru-RU" dirty="0">
                <a:solidFill>
                  <a:srgbClr val="1B1B1B"/>
                </a:solidFill>
                <a:latin typeface="Verdana"/>
              </a:rPr>
              <a:t>Всем дружить необходимо –</a:t>
            </a:r>
            <a:br>
              <a:rPr lang="ru-RU" dirty="0">
                <a:solidFill>
                  <a:srgbClr val="1B1B1B"/>
                </a:solidFill>
                <a:latin typeface="Verdana"/>
              </a:rPr>
            </a:br>
            <a:r>
              <a:rPr lang="ru-RU" dirty="0">
                <a:solidFill>
                  <a:srgbClr val="1B1B1B"/>
                </a:solidFill>
                <a:latin typeface="Verdana"/>
              </a:rPr>
              <a:t>Ане, Вите, Насте, Диме,</a:t>
            </a:r>
            <a:br>
              <a:rPr lang="ru-RU" dirty="0">
                <a:solidFill>
                  <a:srgbClr val="1B1B1B"/>
                </a:solidFill>
                <a:latin typeface="Verdana"/>
              </a:rPr>
            </a:br>
            <a:r>
              <a:rPr lang="ru-RU" dirty="0">
                <a:solidFill>
                  <a:srgbClr val="1B1B1B"/>
                </a:solidFill>
                <a:latin typeface="Verdana"/>
              </a:rPr>
              <a:t>Все мы – лучшие друзья,</a:t>
            </a:r>
            <a:br>
              <a:rPr lang="ru-RU" dirty="0">
                <a:solidFill>
                  <a:srgbClr val="1B1B1B"/>
                </a:solidFill>
                <a:latin typeface="Verdana"/>
              </a:rPr>
            </a:br>
            <a:r>
              <a:rPr lang="ru-RU" dirty="0">
                <a:solidFill>
                  <a:srgbClr val="1B1B1B"/>
                </a:solidFill>
                <a:latin typeface="Verdana"/>
              </a:rPr>
              <a:t>Друг без друга нам нельзя.</a:t>
            </a:r>
            <a:br>
              <a:rPr lang="ru-RU" dirty="0">
                <a:solidFill>
                  <a:srgbClr val="1B1B1B"/>
                </a:solidFill>
                <a:latin typeface="Verdana"/>
              </a:rPr>
            </a:br>
            <a:r>
              <a:rPr lang="ru-RU" dirty="0">
                <a:solidFill>
                  <a:srgbClr val="1B1B1B"/>
                </a:solidFill>
                <a:latin typeface="Verdana"/>
              </a:rPr>
              <a:t>Мы умнеем и растём,</a:t>
            </a:r>
            <a:br>
              <a:rPr lang="ru-RU" dirty="0">
                <a:solidFill>
                  <a:srgbClr val="1B1B1B"/>
                </a:solidFill>
                <a:latin typeface="Verdana"/>
              </a:rPr>
            </a:br>
            <a:r>
              <a:rPr lang="ru-RU" dirty="0">
                <a:solidFill>
                  <a:srgbClr val="1B1B1B"/>
                </a:solidFill>
                <a:latin typeface="Verdana"/>
              </a:rPr>
              <a:t>В школе весело живём.</a:t>
            </a:r>
          </a:p>
          <a:p>
            <a:r>
              <a:rPr lang="ru-RU" dirty="0">
                <a:solidFill>
                  <a:srgbClr val="1B1B1B"/>
                </a:solidFill>
                <a:latin typeface="Verdana"/>
              </a:rPr>
              <a:t>Пусть учительница верит –</a:t>
            </a:r>
            <a:br>
              <a:rPr lang="ru-RU" dirty="0">
                <a:solidFill>
                  <a:srgbClr val="1B1B1B"/>
                </a:solidFill>
                <a:latin typeface="Verdana"/>
              </a:rPr>
            </a:br>
            <a:r>
              <a:rPr lang="ru-RU" dirty="0">
                <a:solidFill>
                  <a:srgbClr val="1B1B1B"/>
                </a:solidFill>
                <a:latin typeface="Verdana"/>
              </a:rPr>
              <a:t>Мы её не подведём!</a:t>
            </a:r>
            <a:endParaRPr lang="ru-RU" b="0" i="0" dirty="0">
              <a:solidFill>
                <a:srgbClr val="1B1B1B"/>
              </a:solidFill>
              <a:effectLst/>
              <a:latin typeface="Verdana"/>
            </a:endParaRPr>
          </a:p>
        </p:txBody>
      </p:sp>
      <p:pic>
        <p:nvPicPr>
          <p:cNvPr id="4" name="Рисунок 3" descr="http://previews.123rf.com/images/dip/dip1202/dip120200087/12646162-happy-kids-with-smiling-faces-Stock-Photo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655272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2915816" y="980728"/>
            <a:ext cx="3672408" cy="5445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 </a:t>
            </a:r>
            <a:endParaRPr lang="ru-RU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МОЙ ДРУГ</a:t>
            </a:r>
            <a:br>
              <a:rPr lang="ru-RU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             Ольга </a:t>
            </a:r>
            <a:r>
              <a:rPr lang="ru-RU" b="1" i="1" dirty="0" err="1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Чекашова</a:t>
            </a:r>
            <a:r>
              <a:rPr lang="ru-RU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Есть много у меня друзей,</a:t>
            </a:r>
            <a:br>
              <a:rPr lang="ru-RU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Но лишь один из них дружней!</a:t>
            </a:r>
            <a:br>
              <a:rPr lang="ru-RU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Не бросит никогда в беде,</a:t>
            </a:r>
            <a:br>
              <a:rPr lang="ru-RU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Грустить не позволяет мне</a:t>
            </a:r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  <a:r>
              <a:rPr lang="ru-RU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Шалить он любит и резвиться,</a:t>
            </a:r>
            <a:br>
              <a:rPr lang="ru-RU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На переменах суетится,</a:t>
            </a:r>
            <a:br>
              <a:rPr lang="ru-RU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Он мне за косу иногда</a:t>
            </a:r>
            <a:br>
              <a:rPr lang="ru-RU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Подёргать норовит слегка</a:t>
            </a:r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  <a:r>
              <a:rPr lang="ru-RU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Глаза лукаво улыбнутся,</a:t>
            </a:r>
            <a:br>
              <a:rPr lang="ru-RU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Ребята громко рассмеются...</a:t>
            </a:r>
            <a:br>
              <a:rPr lang="ru-RU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Он знает – я не обижаюсь,</a:t>
            </a:r>
            <a:br>
              <a:rPr lang="ru-RU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Простить всегда его стараюсь.</a:t>
            </a:r>
            <a:endParaRPr lang="ru-RU" i="1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 </a:t>
            </a:r>
            <a:endParaRPr lang="ru-RU" i="1" dirty="0"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854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previews.123rf.com/images/dip/dip1202/dip120200087/12646162-happy-kids-with-smiling-faces-Stock-Photo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640960" cy="6552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60648"/>
            <a:ext cx="2526982" cy="3949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http://www.playing-field.ru/img/2015/052009/275598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81101"/>
            <a:ext cx="2519622" cy="3189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static.ozone.ru/multimedia/books_covers/100581005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115561"/>
            <a:ext cx="2808312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5876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://previews.123rf.com/images/dip/dip1202/dip120200087/12646162-happy-kids-with-smiling-faces-Stock-Photo.jpg"/>
          <p:cNvPicPr>
            <a:picLocks noGrp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7182"/>
            <a:ext cx="8712968" cy="6408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u3j.org/pics/57ea29d012e67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19" y="1628800"/>
            <a:ext cx="5184575" cy="49685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4061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8640960" cy="6564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9"/>
          <a:stretch/>
        </p:blipFill>
        <p:spPr bwMode="auto">
          <a:xfrm>
            <a:off x="2555776" y="1412776"/>
            <a:ext cx="4816503" cy="3744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9139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://previews.123rf.com/images/dip/dip1202/dip120200087/12646162-happy-kids-with-smiling-faces-Stock-Photo.jpg"/>
          <p:cNvPicPr>
            <a:picLocks noGrp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640960" cy="6264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1" t="2246" r="2800" b="7925"/>
          <a:stretch/>
        </p:blipFill>
        <p:spPr bwMode="auto">
          <a:xfrm>
            <a:off x="2823002" y="980728"/>
            <a:ext cx="3567065" cy="397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0852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previews.123rf.com/images/dip/dip1202/dip120200087/12646162-happy-kids-with-smiling-faces-Stock-Photo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640960" cy="6480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936" y="1484784"/>
            <a:ext cx="5695300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3753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://previews.123rf.com/images/dip/dip1202/dip120200087/12646162-happy-kids-with-smiling-faces-Stock-Photo.jpg"/>
          <p:cNvPicPr>
            <a:picLocks noGrp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712968" cy="6441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212725"/>
            <a:ext cx="8718550" cy="6437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42" b="18168"/>
          <a:stretch/>
        </p:blipFill>
        <p:spPr bwMode="auto">
          <a:xfrm>
            <a:off x="2195736" y="1137148"/>
            <a:ext cx="5309587" cy="352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0183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previews.123rf.com/images/dip/dip1202/dip120200087/12646162-happy-kids-with-smiling-faces-Stock-Photo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640960" cy="6336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" t="2511" r="2175"/>
          <a:stretch/>
        </p:blipFill>
        <p:spPr bwMode="auto">
          <a:xfrm>
            <a:off x="2136617" y="1294646"/>
            <a:ext cx="5196689" cy="5086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812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previews.123rf.com/images/dip/dip1202/dip120200087/12646162-happy-kids-with-smiling-faces-Stock-Photo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640960" cy="6336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788" y="1700808"/>
            <a:ext cx="4108450" cy="498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6286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previews.123rf.com/images/dip/dip1202/dip120200087/12646162-happy-kids-with-smiling-faces-Stock-Photo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8856984" cy="6408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856" y="1462080"/>
            <a:ext cx="5611471" cy="4343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4099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http://previews.123rf.com/images/dip/dip1202/dip120200087/12646162-happy-kids-with-smiling-faces-Stock-Photo.jpg"/>
          <p:cNvPicPr>
            <a:picLocks noGrp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1193"/>
            <a:ext cx="8784976" cy="6264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http://imgal.ru/usrfile/img/portret-agnii-barto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723046"/>
            <a:ext cx="2016224" cy="2670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626363" y="3513614"/>
            <a:ext cx="19442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3399"/>
                </a:solidFill>
              </a:rPr>
              <a:t>Агния </a:t>
            </a:r>
            <a:r>
              <a:rPr lang="ru-RU" b="1" dirty="0" err="1">
                <a:solidFill>
                  <a:srgbClr val="003399"/>
                </a:solidFill>
              </a:rPr>
              <a:t>Барто</a:t>
            </a:r>
            <a:r>
              <a:rPr lang="ru-RU" b="1" dirty="0">
                <a:solidFill>
                  <a:srgbClr val="003399"/>
                </a:solidFill>
              </a:rPr>
              <a:t> </a:t>
            </a:r>
            <a:r>
              <a:rPr lang="ru-RU" b="1" dirty="0" smtClean="0">
                <a:solidFill>
                  <a:srgbClr val="C00000"/>
                </a:solidFill>
              </a:rPr>
              <a:t>«</a:t>
            </a:r>
            <a:r>
              <a:rPr lang="ru-RU" b="1" dirty="0">
                <a:solidFill>
                  <a:srgbClr val="C00000"/>
                </a:solidFill>
              </a:rPr>
              <a:t>Требуется </a:t>
            </a:r>
            <a:r>
              <a:rPr lang="ru-RU" b="1" dirty="0" smtClean="0">
                <a:solidFill>
                  <a:srgbClr val="C00000"/>
                </a:solidFill>
              </a:rPr>
              <a:t>              </a:t>
            </a:r>
          </a:p>
          <a:p>
            <a:r>
              <a:rPr lang="ru-RU" b="1" dirty="0">
                <a:solidFill>
                  <a:srgbClr val="C00000"/>
                </a:solidFill>
              </a:rPr>
              <a:t> </a:t>
            </a:r>
            <a:r>
              <a:rPr lang="ru-RU" b="1" dirty="0" smtClean="0">
                <a:solidFill>
                  <a:srgbClr val="C00000"/>
                </a:solidFill>
              </a:rPr>
              <a:t>      друг</a:t>
            </a:r>
            <a:r>
              <a:rPr lang="ru-RU" b="1" dirty="0">
                <a:solidFill>
                  <a:srgbClr val="C00000"/>
                </a:solidFill>
              </a:rPr>
              <a:t>»</a:t>
            </a:r>
          </a:p>
          <a:p>
            <a:endParaRPr lang="ru-RU" dirty="0"/>
          </a:p>
        </p:txBody>
      </p:sp>
      <p:pic>
        <p:nvPicPr>
          <p:cNvPr id="9" name="Picture 2" descr="http://900igr.net/datai/literatura/Oseeva-rasskazy/0008-019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602974"/>
            <a:ext cx="2304255" cy="2910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5815082" y="4029165"/>
            <a:ext cx="25202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3399"/>
                </a:solidFill>
              </a:rPr>
              <a:t>Валентина Осеева</a:t>
            </a:r>
          </a:p>
          <a:p>
            <a:pPr algn="ctr"/>
            <a:r>
              <a:rPr lang="ru-RU" dirty="0">
                <a:solidFill>
                  <a:srgbClr val="C00000"/>
                </a:solidFill>
              </a:rPr>
              <a:t> </a:t>
            </a:r>
            <a:r>
              <a:rPr lang="ru-RU" b="1" dirty="0">
                <a:solidFill>
                  <a:srgbClr val="C00000"/>
                </a:solidFill>
              </a:rPr>
              <a:t>«До первого дождя» 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20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://previews.123rf.com/images/dip/dip1202/dip120200087/12646162-happy-kids-with-smiling-faces-Stock-Photo.jpg"/>
          <p:cNvPicPr>
            <a:picLocks noGrp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712968" cy="6336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://900igr.net/datas/psikhologija/Klassnye-chasy-o-druzhbe/0006-006-Stikhotvorenie-Trebuetsja-drug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5" y="980728"/>
            <a:ext cx="5616624" cy="46805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579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72</TotalTime>
  <Words>20</Words>
  <Application>Microsoft Office PowerPoint</Application>
  <PresentationFormat>Экран (4:3)</PresentationFormat>
  <Paragraphs>18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Любовь</dc:creator>
  <cp:lastModifiedBy>Любовь</cp:lastModifiedBy>
  <cp:revision>27</cp:revision>
  <dcterms:created xsi:type="dcterms:W3CDTF">2016-11-08T12:53:18Z</dcterms:created>
  <dcterms:modified xsi:type="dcterms:W3CDTF">2016-11-08T15:43:19Z</dcterms:modified>
</cp:coreProperties>
</file>