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8" r:id="rId11"/>
    <p:sldId id="264" r:id="rId12"/>
    <p:sldId id="265" r:id="rId13"/>
    <p:sldId id="266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26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8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621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27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791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42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260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97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129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539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489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99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D0526-B594-417C-9ADD-893920C0EEBB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E1615-3D05-4179-9F66-6D83163DCF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79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4691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6936" y="3161467"/>
            <a:ext cx="85977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Подготовила:</a:t>
            </a:r>
          </a:p>
          <a:p>
            <a:pPr algn="ctr"/>
            <a:r>
              <a:rPr lang="ru-RU" sz="2800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Зотова Е.А. воспитатель,</a:t>
            </a:r>
          </a:p>
          <a:p>
            <a:pPr algn="ctr"/>
            <a:r>
              <a:rPr lang="ru-RU" sz="2800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Борисова А.В. </a:t>
            </a:r>
            <a:r>
              <a:rPr lang="ru-RU" sz="2800" b="1" dirty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с</a:t>
            </a:r>
            <a:r>
              <a:rPr lang="ru-RU" sz="2800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тарший воспитатель</a:t>
            </a:r>
          </a:p>
          <a:p>
            <a:pPr algn="ctr"/>
            <a:r>
              <a:rPr lang="ru-RU" sz="2800" b="1" dirty="0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детского сада  «Светлячок»</a:t>
            </a:r>
          </a:p>
          <a:p>
            <a:pPr algn="ctr"/>
            <a:r>
              <a:rPr lang="ru-RU" sz="2800" b="1" dirty="0" err="1" smtClean="0">
                <a:ln>
                  <a:solidFill>
                    <a:srgbClr val="0000CC"/>
                  </a:solidFill>
                </a:ln>
                <a:solidFill>
                  <a:srgbClr val="0000FF"/>
                </a:solidFill>
                <a:latin typeface="Monotype Corsiva" panose="03010101010201010101" pitchFamily="66" charset="0"/>
                <a:cs typeface="Times New Roman" pitchFamily="18" charset="0"/>
              </a:rPr>
              <a:t>С.Алексеевка</a:t>
            </a:r>
            <a:endParaRPr lang="ru-RU" sz="2800" dirty="0">
              <a:ln>
                <a:solidFill>
                  <a:srgbClr val="0000CC"/>
                </a:solidFill>
              </a:ln>
              <a:solidFill>
                <a:srgbClr val="0000FF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0240" y="-617220"/>
            <a:ext cx="90664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3600" b="1" dirty="0" smtClean="0">
              <a:solidFill>
                <a:srgbClr val="002060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родителями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ограниченными возможностями здоровья</a:t>
            </a: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solidFill>
                <a:srgbClr val="002060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рамках закрытого семейного клуба «Гармония»</a:t>
            </a:r>
            <a:endParaRPr lang="ru-RU" sz="3600" dirty="0">
              <a:solidFill>
                <a:srgbClr val="002060"/>
              </a:solidFill>
              <a:effectLst/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467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11236" y="207818"/>
            <a:ext cx="850669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6600FF"/>
                </a:solidFill>
              </a:rPr>
              <a:t>Художественно-эстетическое развитие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3" y="418086"/>
            <a:ext cx="3267076" cy="26291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8030" y="780443"/>
            <a:ext cx="5443970" cy="36494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144" y="3665100"/>
            <a:ext cx="3879452" cy="29006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7740" y="3770259"/>
            <a:ext cx="4866587" cy="297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166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9832" y="322412"/>
            <a:ext cx="7899113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6600FF"/>
                </a:solidFill>
              </a:rPr>
              <a:t>Речевое </a:t>
            </a:r>
            <a:r>
              <a:rPr lang="ru-RU" sz="2800" b="1" dirty="0">
                <a:solidFill>
                  <a:srgbClr val="6600FF"/>
                </a:solidFill>
              </a:rPr>
              <a:t>развитие</a:t>
            </a:r>
          </a:p>
        </p:txBody>
      </p:sp>
      <p:pic>
        <p:nvPicPr>
          <p:cNvPr id="6" name="Picture 16" descr="C:\Users\sergey\Desktop\Снимо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273" y="1304312"/>
            <a:ext cx="2868424" cy="200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C:\Users\sergey\Desktop\Снимо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404777"/>
            <a:ext cx="2424252" cy="2150973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C:\Users\sergey\Desktop\Снимок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8225" y="909424"/>
            <a:ext cx="2641438" cy="2602233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" descr="C:\Users\sergey\Desktop\Снимок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5428" y="3602038"/>
            <a:ext cx="2619494" cy="1996945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552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39568" y="152400"/>
            <a:ext cx="7229668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6600FF"/>
                </a:solidFill>
              </a:rPr>
              <a:t>Физическое  </a:t>
            </a:r>
            <a:r>
              <a:rPr lang="ru-RU" sz="2800" b="1" dirty="0">
                <a:solidFill>
                  <a:srgbClr val="6600FF"/>
                </a:solidFill>
              </a:rPr>
              <a:t>развитие</a:t>
            </a:r>
          </a:p>
        </p:txBody>
      </p:sp>
      <p:pic>
        <p:nvPicPr>
          <p:cNvPr id="6" name="Picture 13" descr="C:\Users\sergey\Desktop\Снимок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2325" y="898471"/>
            <a:ext cx="2803024" cy="2254606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s://sun9-3.userapi.com/c857124/v857124973/1508e1/VAFrl0GLQ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6349" y="958842"/>
            <a:ext cx="2295039" cy="2726358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sun9-48.userapi.com/c855616/v855616228/2205e4/qEgVFd6Oqe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6998" y="3559477"/>
            <a:ext cx="2748351" cy="2061264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sun9-36.userapi.com/c206516/v206516294/101e40/JEZKitdyS0U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167" y="3835854"/>
            <a:ext cx="2543808" cy="1907857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sun9-48.userapi.com/c855416/v855416192/22c47e/oIKRNBJzMWs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3388" y="927607"/>
            <a:ext cx="2093131" cy="1569848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761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0813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37710" y="1"/>
            <a:ext cx="64146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32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Результативность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9127" y="595747"/>
            <a:ext cx="8132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356870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/>
                <a:cs typeface="Times New Roman"/>
              </a:rPr>
              <a:t>Результаты работы показывают, что дети благополучно справляются с  предложенными заданиями, не испытывают эмоционального дискомфорта, с интересом познают новое и демонстрируют свой опыт и запас знаний, полученные во время пребывания в детском саду. Об этом свидетельствует «обратная связь» родителей (фотоальбомы выполненных заданий и творческих работ)</a:t>
            </a:r>
          </a:p>
        </p:txBody>
      </p:sp>
    </p:spTree>
    <p:extLst>
      <p:ext uri="{BB962C8B-B14F-4D97-AF65-F5344CB8AC3E}">
        <p14:creationId xmlns:p14="http://schemas.microsoft.com/office/powerpoint/2010/main" val="2390443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0813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10691" y="1080655"/>
            <a:ext cx="673330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СПАСИБО</a:t>
            </a:r>
          </a:p>
          <a:p>
            <a:pPr algn="ctr"/>
            <a:r>
              <a:rPr lang="ru-RU" sz="6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ЗА </a:t>
            </a:r>
          </a:p>
          <a:p>
            <a:pPr algn="ctr"/>
            <a:r>
              <a:rPr lang="ru-RU" sz="6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465385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9048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87637" y="304801"/>
            <a:ext cx="392083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000" b="1" u="sng" dirty="0">
                <a:solidFill>
                  <a:srgbClr val="002060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Актуальность</a:t>
            </a:r>
            <a:endParaRPr lang="ru-RU" sz="4000" dirty="0">
              <a:solidFill>
                <a:srgbClr val="002060"/>
              </a:solidFill>
              <a:latin typeface="Monotype Corsiva" panose="03010101010201010101" pitchFamily="66" charset="0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2545" y="1039091"/>
            <a:ext cx="935181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Всеобщее дистанционное обучение – одна из инноваций, которую привнесла в нашу жизнь пандемия </a:t>
            </a:r>
            <a:r>
              <a:rPr lang="ru-RU" sz="3200" b="1" dirty="0" err="1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коронавируса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. Перестраиваться пришлось и дошкольной системе образования. В связи со сложившейся ситуацией педагогам приходилось искать новые удобные и безопасные формы работы с воспитанниками и их родителями. В сложившихся условиях деятельность педагога переформатировалась, изменив основные формы работы с детьми и родителями на дистанционный режим.</a:t>
            </a:r>
            <a:endParaRPr lang="ru-RU" sz="3200" b="1" dirty="0">
              <a:solidFill>
                <a:srgbClr val="002060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947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12473" y="401782"/>
            <a:ext cx="633152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Дистанционное образование детей – образование на расстоянии, без непосредственного контакта с педагогом и другими детьми, посредством информационно-коммуникативных технологий, которое дает возможность самостоятельной работы родителей и их детей по усвоению образовательных программ. </a:t>
            </a:r>
            <a:endParaRPr lang="ru-RU" sz="32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288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28863" y="342901"/>
            <a:ext cx="8339137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/>
              </a:rPr>
              <a:t>Цель: обеспечить предоставление родителям необходимой информации, а детям возможности получить необходимые знания в период самоизоляции на дому, т.е.  к</a:t>
            </a:r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  <a:ea typeface="Times New Roman"/>
              </a:rPr>
              <a:t>ачественного усвоения 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/>
              </a:rPr>
              <a:t>образовательной программы.</a:t>
            </a:r>
          </a:p>
          <a:p>
            <a:pPr algn="just"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</p:txBody>
      </p:sp>
      <p:pic>
        <p:nvPicPr>
          <p:cNvPr id="6" name="Picture 4" descr="C:\Users\sergey\Desktop\Технология. Поиск Успех. 2020\bezopasni_internet_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74" t="27832" r="23981" b="5761"/>
          <a:stretch/>
        </p:blipFill>
        <p:spPr bwMode="auto">
          <a:xfrm>
            <a:off x="4752975" y="2956303"/>
            <a:ext cx="3240360" cy="292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467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587" y="654627"/>
            <a:ext cx="705802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5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2733"/>
            <a:ext cx="5200650" cy="5257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7308" y="787400"/>
            <a:ext cx="510540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218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5" y="152400"/>
            <a:ext cx="736408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FF"/>
                </a:solidFill>
              </a:rPr>
              <a:t>Двигательная активность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6284" y="675620"/>
            <a:ext cx="5038725" cy="4810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4405" y="1739904"/>
            <a:ext cx="534352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287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124692"/>
            <a:ext cx="761346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FF"/>
                </a:solidFill>
              </a:rPr>
              <a:t>Познавательное развитие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6" name="Picture 17" descr="https://sun9-21.userapi.com/c855628/v855628498/22b399/5pGsDeoAQs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58800"/>
            <a:ext cx="1762447" cy="2260079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9" descr="https://sun9-68.userapi.com/c855628/v855628498/22b34a/XthROIHnbr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87" b="3678"/>
          <a:stretch/>
        </p:blipFill>
        <p:spPr bwMode="auto">
          <a:xfrm>
            <a:off x="2138234" y="3118879"/>
            <a:ext cx="1763799" cy="2145391"/>
          </a:xfrm>
          <a:prstGeom prst="rect">
            <a:avLst/>
          </a:prstGeom>
          <a:noFill/>
          <a:ln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190" y="1073709"/>
            <a:ext cx="5067300" cy="2781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3765" y="4244763"/>
            <a:ext cx="5114925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866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52975" y="-406400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kartinkinaden.ru/uploads/posts/2021-01/1611325978_3-p-fon-s-detmi-dlya-detskogo-sada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096"/>
            <a:ext cx="12316691" cy="689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55776" y="124692"/>
            <a:ext cx="7613460" cy="52322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FF"/>
                </a:solidFill>
              </a:rPr>
              <a:t>Познавательное развитие</a:t>
            </a:r>
            <a:endParaRPr lang="ru-RU" sz="2800" b="1" dirty="0">
              <a:solidFill>
                <a:srgbClr val="6600FF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725" y="705538"/>
            <a:ext cx="516255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7772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229</Words>
  <Application>Microsoft Office PowerPoint</Application>
  <PresentationFormat>Широкоэкранный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Konstantin</dc:creator>
  <cp:lastModifiedBy>Konstantin</cp:lastModifiedBy>
  <cp:revision>12</cp:revision>
  <dcterms:created xsi:type="dcterms:W3CDTF">2021-06-08T21:01:30Z</dcterms:created>
  <dcterms:modified xsi:type="dcterms:W3CDTF">2022-11-22T16:52:43Z</dcterms:modified>
</cp:coreProperties>
</file>