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28"/>
  </p:notesMasterIdLst>
  <p:sldIdLst>
    <p:sldId id="272" r:id="rId2"/>
    <p:sldId id="282" r:id="rId3"/>
    <p:sldId id="257" r:id="rId4"/>
    <p:sldId id="258" r:id="rId5"/>
    <p:sldId id="260" r:id="rId6"/>
    <p:sldId id="262" r:id="rId7"/>
    <p:sldId id="261" r:id="rId8"/>
    <p:sldId id="263" r:id="rId9"/>
    <p:sldId id="265" r:id="rId10"/>
    <p:sldId id="274" r:id="rId11"/>
    <p:sldId id="275" r:id="rId12"/>
    <p:sldId id="276" r:id="rId13"/>
    <p:sldId id="273" r:id="rId14"/>
    <p:sldId id="277" r:id="rId15"/>
    <p:sldId id="278" r:id="rId16"/>
    <p:sldId id="279" r:id="rId17"/>
    <p:sldId id="280" r:id="rId18"/>
    <p:sldId id="266" r:id="rId19"/>
    <p:sldId id="267" r:id="rId20"/>
    <p:sldId id="268" r:id="rId21"/>
    <p:sldId id="269" r:id="rId22"/>
    <p:sldId id="270" r:id="rId23"/>
    <p:sldId id="281" r:id="rId24"/>
    <p:sldId id="271" r:id="rId25"/>
    <p:sldId id="259" r:id="rId26"/>
    <p:sldId id="26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152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аталья Тушмакова" userId="e01bbcdbaa1d346e" providerId="LiveId" clId="{0F08FFA4-61D1-482B-BF0B-1C8051F01CBC}"/>
    <pc:docChg chg="undo custSel addSld modSld sldOrd">
      <pc:chgData name="Наталья Тушмакова" userId="e01bbcdbaa1d346e" providerId="LiveId" clId="{0F08FFA4-61D1-482B-BF0B-1C8051F01CBC}" dt="2022-11-27T19:26:56.942" v="756" actId="20577"/>
      <pc:docMkLst>
        <pc:docMk/>
      </pc:docMkLst>
      <pc:sldChg chg="addSp modSp mod">
        <pc:chgData name="Наталья Тушмакова" userId="e01bbcdbaa1d346e" providerId="LiveId" clId="{0F08FFA4-61D1-482B-BF0B-1C8051F01CBC}" dt="2022-11-27T10:43:29.132" v="19" actId="14100"/>
        <pc:sldMkLst>
          <pc:docMk/>
          <pc:sldMk cId="4071725179" sldId="257"/>
        </pc:sldMkLst>
        <pc:spChg chg="mod">
          <ac:chgData name="Наталья Тушмакова" userId="e01bbcdbaa1d346e" providerId="LiveId" clId="{0F08FFA4-61D1-482B-BF0B-1C8051F01CBC}" dt="2022-11-27T10:42:17.191" v="10" actId="1076"/>
          <ac:spMkLst>
            <pc:docMk/>
            <pc:sldMk cId="4071725179" sldId="257"/>
            <ac:spMk id="5" creationId="{673F4DA5-E84A-434A-A9C7-04BEFFC5B4B8}"/>
          </ac:spMkLst>
        </pc:spChg>
        <pc:spChg chg="mod">
          <ac:chgData name="Наталья Тушмакова" userId="e01bbcdbaa1d346e" providerId="LiveId" clId="{0F08FFA4-61D1-482B-BF0B-1C8051F01CBC}" dt="2022-11-27T10:43:29.132" v="19" actId="14100"/>
          <ac:spMkLst>
            <pc:docMk/>
            <pc:sldMk cId="4071725179" sldId="257"/>
            <ac:spMk id="6" creationId="{93DD868E-4D9F-483E-9089-90EC6183003A}"/>
          </ac:spMkLst>
        </pc:spChg>
        <pc:picChg chg="add mod">
          <ac:chgData name="Наталья Тушмакова" userId="e01bbcdbaa1d346e" providerId="LiveId" clId="{0F08FFA4-61D1-482B-BF0B-1C8051F01CBC}" dt="2022-11-27T10:43:10.432" v="17" actId="1076"/>
          <ac:picMkLst>
            <pc:docMk/>
            <pc:sldMk cId="4071725179" sldId="257"/>
            <ac:picMk id="4" creationId="{6D3B6E46-58AA-49D6-9B35-9957B99FB49D}"/>
          </ac:picMkLst>
        </pc:picChg>
      </pc:sldChg>
      <pc:sldChg chg="modSp mod">
        <pc:chgData name="Наталья Тушмакова" userId="e01bbcdbaa1d346e" providerId="LiveId" clId="{0F08FFA4-61D1-482B-BF0B-1C8051F01CBC}" dt="2022-11-27T11:35:59.540" v="469" actId="20577"/>
        <pc:sldMkLst>
          <pc:docMk/>
          <pc:sldMk cId="2132076530" sldId="258"/>
        </pc:sldMkLst>
        <pc:spChg chg="mod">
          <ac:chgData name="Наталья Тушмакова" userId="e01bbcdbaa1d346e" providerId="LiveId" clId="{0F08FFA4-61D1-482B-BF0B-1C8051F01CBC}" dt="2022-11-27T11:35:59.540" v="469" actId="20577"/>
          <ac:spMkLst>
            <pc:docMk/>
            <pc:sldMk cId="2132076530" sldId="258"/>
            <ac:spMk id="5" creationId="{5240CE46-5CC3-442D-9FA0-BC326B0E5B4F}"/>
          </ac:spMkLst>
        </pc:spChg>
        <pc:picChg chg="mod">
          <ac:chgData name="Наталья Тушмакова" userId="e01bbcdbaa1d346e" providerId="LiveId" clId="{0F08FFA4-61D1-482B-BF0B-1C8051F01CBC}" dt="2022-11-27T11:19:31.391" v="367" actId="1076"/>
          <ac:picMkLst>
            <pc:docMk/>
            <pc:sldMk cId="2132076530" sldId="258"/>
            <ac:picMk id="4" creationId="{C66F5AB0-4CF8-4EB3-AFF5-F77B1AAB5AC3}"/>
          </ac:picMkLst>
        </pc:picChg>
      </pc:sldChg>
      <pc:sldChg chg="addSp delSp modSp mod">
        <pc:chgData name="Наталья Тушмакова" userId="e01bbcdbaa1d346e" providerId="LiveId" clId="{0F08FFA4-61D1-482B-BF0B-1C8051F01CBC}" dt="2022-11-27T18:59:38.782" v="711" actId="20577"/>
        <pc:sldMkLst>
          <pc:docMk/>
          <pc:sldMk cId="1409992981" sldId="259"/>
        </pc:sldMkLst>
        <pc:spChg chg="mod">
          <ac:chgData name="Наталья Тушмакова" userId="e01bbcdbaa1d346e" providerId="LiveId" clId="{0F08FFA4-61D1-482B-BF0B-1C8051F01CBC}" dt="2022-11-27T18:59:38.782" v="711" actId="20577"/>
          <ac:spMkLst>
            <pc:docMk/>
            <pc:sldMk cId="1409992981" sldId="259"/>
            <ac:spMk id="2" creationId="{C87C8337-8EAC-4469-8070-49E553A0481A}"/>
          </ac:spMkLst>
        </pc:spChg>
        <pc:picChg chg="del">
          <ac:chgData name="Наталья Тушмакова" userId="e01bbcdbaa1d346e" providerId="LiveId" clId="{0F08FFA4-61D1-482B-BF0B-1C8051F01CBC}" dt="2022-11-27T11:06:38.101" v="167" actId="478"/>
          <ac:picMkLst>
            <pc:docMk/>
            <pc:sldMk cId="1409992981" sldId="259"/>
            <ac:picMk id="5" creationId="{C57C7C35-4A2A-4A5B-A730-B1461A34F7CD}"/>
          </ac:picMkLst>
        </pc:picChg>
        <pc:picChg chg="add mod">
          <ac:chgData name="Наталья Тушмакова" userId="e01bbcdbaa1d346e" providerId="LiveId" clId="{0F08FFA4-61D1-482B-BF0B-1C8051F01CBC}" dt="2022-11-27T11:06:49.791" v="170" actId="1076"/>
          <ac:picMkLst>
            <pc:docMk/>
            <pc:sldMk cId="1409992981" sldId="259"/>
            <ac:picMk id="6" creationId="{795DD5AF-7269-414D-AC3F-4169B8A1E6F0}"/>
          </ac:picMkLst>
        </pc:picChg>
        <pc:picChg chg="del">
          <ac:chgData name="Наталья Тушмакова" userId="e01bbcdbaa1d346e" providerId="LiveId" clId="{0F08FFA4-61D1-482B-BF0B-1C8051F01CBC}" dt="2022-11-27T11:06:38.785" v="168" actId="478"/>
          <ac:picMkLst>
            <pc:docMk/>
            <pc:sldMk cId="1409992981" sldId="259"/>
            <ac:picMk id="7" creationId="{0B4EC8EF-F25B-48F9-B272-D4B064645D78}"/>
          </ac:picMkLst>
        </pc:picChg>
        <pc:picChg chg="add mod ord">
          <ac:chgData name="Наталья Тушмакова" userId="e01bbcdbaa1d346e" providerId="LiveId" clId="{0F08FFA4-61D1-482B-BF0B-1C8051F01CBC}" dt="2022-11-27T11:07:25.181" v="174" actId="166"/>
          <ac:picMkLst>
            <pc:docMk/>
            <pc:sldMk cId="1409992981" sldId="259"/>
            <ac:picMk id="8" creationId="{63D8869A-2A1D-44AB-B224-09CC7016CA39}"/>
          </ac:picMkLst>
        </pc:picChg>
        <pc:picChg chg="add mod">
          <ac:chgData name="Наталья Тушмакова" userId="e01bbcdbaa1d346e" providerId="LiveId" clId="{0F08FFA4-61D1-482B-BF0B-1C8051F01CBC}" dt="2022-11-27T11:07:09.821" v="173" actId="1076"/>
          <ac:picMkLst>
            <pc:docMk/>
            <pc:sldMk cId="1409992981" sldId="259"/>
            <ac:picMk id="9" creationId="{E8C8F656-1738-4F0F-9A66-FA179E29D98C}"/>
          </ac:picMkLst>
        </pc:picChg>
      </pc:sldChg>
      <pc:sldChg chg="addSp delSp modSp mod">
        <pc:chgData name="Наталья Тушмакова" userId="e01bbcdbaa1d346e" providerId="LiveId" clId="{0F08FFA4-61D1-482B-BF0B-1C8051F01CBC}" dt="2022-11-27T11:34:28.660" v="459" actId="14100"/>
        <pc:sldMkLst>
          <pc:docMk/>
          <pc:sldMk cId="3938053471" sldId="260"/>
        </pc:sldMkLst>
        <pc:spChg chg="mod">
          <ac:chgData name="Наталья Тушмакова" userId="e01bbcdbaa1d346e" providerId="LiveId" clId="{0F08FFA4-61D1-482B-BF0B-1C8051F01CBC}" dt="2022-11-27T11:24:33.275" v="425" actId="20577"/>
          <ac:spMkLst>
            <pc:docMk/>
            <pc:sldMk cId="3938053471" sldId="260"/>
            <ac:spMk id="3" creationId="{992C69E3-094C-4C43-B9BF-F55D29E451CB}"/>
          </ac:spMkLst>
        </pc:spChg>
        <pc:picChg chg="del mod">
          <ac:chgData name="Наталья Тушмакова" userId="e01bbcdbaa1d346e" providerId="LiveId" clId="{0F08FFA4-61D1-482B-BF0B-1C8051F01CBC}" dt="2022-11-27T11:34:00.630" v="449" actId="478"/>
          <ac:picMkLst>
            <pc:docMk/>
            <pc:sldMk cId="3938053471" sldId="260"/>
            <ac:picMk id="4" creationId="{653427A1-0215-41BA-85CC-2F709709D25B}"/>
          </ac:picMkLst>
        </pc:picChg>
        <pc:picChg chg="add mod">
          <ac:chgData name="Наталья Тушмакова" userId="e01bbcdbaa1d346e" providerId="LiveId" clId="{0F08FFA4-61D1-482B-BF0B-1C8051F01CBC}" dt="2022-11-27T11:34:28.660" v="459" actId="14100"/>
          <ac:picMkLst>
            <pc:docMk/>
            <pc:sldMk cId="3938053471" sldId="260"/>
            <ac:picMk id="2050" creationId="{F248CBE8-E9E0-4E6F-A65F-063326D834E3}"/>
          </ac:picMkLst>
        </pc:picChg>
      </pc:sldChg>
      <pc:sldChg chg="modSp mod">
        <pc:chgData name="Наталья Тушмакова" userId="e01bbcdbaa1d346e" providerId="LiveId" clId="{0F08FFA4-61D1-482B-BF0B-1C8051F01CBC}" dt="2022-11-27T18:44:39.995" v="515" actId="20577"/>
        <pc:sldMkLst>
          <pc:docMk/>
          <pc:sldMk cId="47739373" sldId="261"/>
        </pc:sldMkLst>
        <pc:spChg chg="mod">
          <ac:chgData name="Наталья Тушмакова" userId="e01bbcdbaa1d346e" providerId="LiveId" clId="{0F08FFA4-61D1-482B-BF0B-1C8051F01CBC}" dt="2022-11-27T18:44:39.995" v="515" actId="20577"/>
          <ac:spMkLst>
            <pc:docMk/>
            <pc:sldMk cId="47739373" sldId="261"/>
            <ac:spMk id="2" creationId="{E652DE50-64FB-4098-85F1-C82CA973B43E}"/>
          </ac:spMkLst>
        </pc:spChg>
        <pc:picChg chg="mod">
          <ac:chgData name="Наталья Тушмакова" userId="e01bbcdbaa1d346e" providerId="LiveId" clId="{0F08FFA4-61D1-482B-BF0B-1C8051F01CBC}" dt="2022-11-27T18:44:08.472" v="510" actId="1076"/>
          <ac:picMkLst>
            <pc:docMk/>
            <pc:sldMk cId="47739373" sldId="261"/>
            <ac:picMk id="7" creationId="{A8877DC0-493F-4A65-9302-F05BE060DA1E}"/>
          </ac:picMkLst>
        </pc:picChg>
        <pc:picChg chg="mod">
          <ac:chgData name="Наталья Тушмакова" userId="e01bbcdbaa1d346e" providerId="LiveId" clId="{0F08FFA4-61D1-482B-BF0B-1C8051F01CBC}" dt="2022-11-27T11:11:48.871" v="230" actId="14100"/>
          <ac:picMkLst>
            <pc:docMk/>
            <pc:sldMk cId="47739373" sldId="261"/>
            <ac:picMk id="9" creationId="{4E90E6F4-E8F2-4B04-8CB8-DE10F89C0E58}"/>
          </ac:picMkLst>
        </pc:picChg>
      </pc:sldChg>
      <pc:sldChg chg="addSp delSp modSp mod">
        <pc:chgData name="Наталья Тушмакова" userId="e01bbcdbaa1d346e" providerId="LiveId" clId="{0F08FFA4-61D1-482B-BF0B-1C8051F01CBC}" dt="2022-11-27T11:09:09.906" v="213" actId="2711"/>
        <pc:sldMkLst>
          <pc:docMk/>
          <pc:sldMk cId="3678518363" sldId="264"/>
        </pc:sldMkLst>
        <pc:spChg chg="del">
          <ac:chgData name="Наталья Тушмакова" userId="e01bbcdbaa1d346e" providerId="LiveId" clId="{0F08FFA4-61D1-482B-BF0B-1C8051F01CBC}" dt="2022-11-27T11:08:20.472" v="176" actId="478"/>
          <ac:spMkLst>
            <pc:docMk/>
            <pc:sldMk cId="3678518363" sldId="264"/>
            <ac:spMk id="2" creationId="{2D3C5DBF-9737-4009-B978-9F24A94D8BDE}"/>
          </ac:spMkLst>
        </pc:spChg>
        <pc:spChg chg="add mod">
          <ac:chgData name="Наталья Тушмакова" userId="e01bbcdbaa1d346e" providerId="LiveId" clId="{0F08FFA4-61D1-482B-BF0B-1C8051F01CBC}" dt="2022-11-27T11:09:09.906" v="213" actId="2711"/>
          <ac:spMkLst>
            <pc:docMk/>
            <pc:sldMk cId="3678518363" sldId="264"/>
            <ac:spMk id="5" creationId="{3116A652-1DDB-4E4B-B033-8664F7628BDB}"/>
          </ac:spMkLst>
        </pc:spChg>
        <pc:spChg chg="add del mod">
          <ac:chgData name="Наталья Тушмакова" userId="e01bbcdbaa1d346e" providerId="LiveId" clId="{0F08FFA4-61D1-482B-BF0B-1C8051F01CBC}" dt="2022-11-27T11:08:37.571" v="180" actId="478"/>
          <ac:spMkLst>
            <pc:docMk/>
            <pc:sldMk cId="3678518363" sldId="264"/>
            <ac:spMk id="7" creationId="{EEFC278E-5F80-461E-BFD5-D7AA638525AB}"/>
          </ac:spMkLst>
        </pc:spChg>
        <pc:picChg chg="add mod">
          <ac:chgData name="Наталья Тушмакова" userId="e01bbcdbaa1d346e" providerId="LiveId" clId="{0F08FFA4-61D1-482B-BF0B-1C8051F01CBC}" dt="2022-11-27T11:08:21.957" v="177"/>
          <ac:picMkLst>
            <pc:docMk/>
            <pc:sldMk cId="3678518363" sldId="264"/>
            <ac:picMk id="6" creationId="{914C5D03-6E6C-4E07-B87C-FBF9882497D5}"/>
          </ac:picMkLst>
        </pc:picChg>
        <pc:picChg chg="add del mod">
          <ac:chgData name="Наталья Тушмакова" userId="e01bbcdbaa1d346e" providerId="LiveId" clId="{0F08FFA4-61D1-482B-BF0B-1C8051F01CBC}" dt="2022-11-27T11:08:37.571" v="180" actId="478"/>
          <ac:picMkLst>
            <pc:docMk/>
            <pc:sldMk cId="3678518363" sldId="264"/>
            <ac:picMk id="8" creationId="{B0B89346-E0DB-4F9B-BF15-35137173F9A0}"/>
          </ac:picMkLst>
        </pc:picChg>
      </pc:sldChg>
      <pc:sldChg chg="modSp mod">
        <pc:chgData name="Наталья Тушмакова" userId="e01bbcdbaa1d346e" providerId="LiveId" clId="{0F08FFA4-61D1-482B-BF0B-1C8051F01CBC}" dt="2022-11-27T18:52:35.002" v="555" actId="14100"/>
        <pc:sldMkLst>
          <pc:docMk/>
          <pc:sldMk cId="2472216176" sldId="265"/>
        </pc:sldMkLst>
        <pc:spChg chg="mod">
          <ac:chgData name="Наталья Тушмакова" userId="e01bbcdbaa1d346e" providerId="LiveId" clId="{0F08FFA4-61D1-482B-BF0B-1C8051F01CBC}" dt="2022-11-27T18:51:54.422" v="547" actId="14100"/>
          <ac:spMkLst>
            <pc:docMk/>
            <pc:sldMk cId="2472216176" sldId="265"/>
            <ac:spMk id="4" creationId="{C7D7DC38-2237-4ECA-A87C-1EE75F0F7FC7}"/>
          </ac:spMkLst>
        </pc:spChg>
        <pc:spChg chg="mod">
          <ac:chgData name="Наталья Тушмакова" userId="e01bbcdbaa1d346e" providerId="LiveId" clId="{0F08FFA4-61D1-482B-BF0B-1C8051F01CBC}" dt="2022-11-27T18:52:16.157" v="552" actId="1076"/>
          <ac:spMkLst>
            <pc:docMk/>
            <pc:sldMk cId="2472216176" sldId="265"/>
            <ac:spMk id="7" creationId="{F6DF2B0E-49DB-4DBE-BB4D-F211B4344DC6}"/>
          </ac:spMkLst>
        </pc:spChg>
        <pc:picChg chg="mod">
          <ac:chgData name="Наталья Тушмакова" userId="e01bbcdbaa1d346e" providerId="LiveId" clId="{0F08FFA4-61D1-482B-BF0B-1C8051F01CBC}" dt="2022-11-27T18:52:13.072" v="550" actId="14100"/>
          <ac:picMkLst>
            <pc:docMk/>
            <pc:sldMk cId="2472216176" sldId="265"/>
            <ac:picMk id="3" creationId="{3E9A510C-5E27-48F0-9A26-91D150BF6AB4}"/>
          </ac:picMkLst>
        </pc:picChg>
        <pc:picChg chg="mod">
          <ac:chgData name="Наталья Тушмакова" userId="e01bbcdbaa1d346e" providerId="LiveId" clId="{0F08FFA4-61D1-482B-BF0B-1C8051F01CBC}" dt="2022-11-27T18:52:24.142" v="554" actId="1076"/>
          <ac:picMkLst>
            <pc:docMk/>
            <pc:sldMk cId="2472216176" sldId="265"/>
            <ac:picMk id="6" creationId="{B77065B8-6081-4BFA-87AD-B749DCFD7F03}"/>
          </ac:picMkLst>
        </pc:picChg>
        <pc:picChg chg="mod">
          <ac:chgData name="Наталья Тушмакова" userId="e01bbcdbaa1d346e" providerId="LiveId" clId="{0F08FFA4-61D1-482B-BF0B-1C8051F01CBC}" dt="2022-11-27T18:52:35.002" v="555" actId="14100"/>
          <ac:picMkLst>
            <pc:docMk/>
            <pc:sldMk cId="2472216176" sldId="265"/>
            <ac:picMk id="10" creationId="{0F34E5CA-4149-4DD8-AC5E-4EA3ED30EA3F}"/>
          </ac:picMkLst>
        </pc:picChg>
      </pc:sldChg>
      <pc:sldChg chg="addSp modSp mod">
        <pc:chgData name="Наталья Тушмакова" userId="e01bbcdbaa1d346e" providerId="LiveId" clId="{0F08FFA4-61D1-482B-BF0B-1C8051F01CBC}" dt="2022-11-27T11:01:07.497" v="135" actId="692"/>
        <pc:sldMkLst>
          <pc:docMk/>
          <pc:sldMk cId="4223772607" sldId="267"/>
        </pc:sldMkLst>
        <pc:spChg chg="add mod">
          <ac:chgData name="Наталья Тушмакова" userId="e01bbcdbaa1d346e" providerId="LiveId" clId="{0F08FFA4-61D1-482B-BF0B-1C8051F01CBC}" dt="2022-11-27T11:00:51.419" v="133" actId="692"/>
          <ac:spMkLst>
            <pc:docMk/>
            <pc:sldMk cId="4223772607" sldId="267"/>
            <ac:spMk id="4" creationId="{5ED7E26A-3B84-4B70-80FE-EA7669AC3E51}"/>
          </ac:spMkLst>
        </pc:spChg>
        <pc:cxnChg chg="add mod">
          <ac:chgData name="Наталья Тушмакова" userId="e01bbcdbaa1d346e" providerId="LiveId" clId="{0F08FFA4-61D1-482B-BF0B-1C8051F01CBC}" dt="2022-11-27T11:01:07.497" v="135" actId="692"/>
          <ac:cxnSpMkLst>
            <pc:docMk/>
            <pc:sldMk cId="4223772607" sldId="267"/>
            <ac:cxnSpMk id="6" creationId="{21153A91-7D0C-4937-9654-FC292DC8E778}"/>
          </ac:cxnSpMkLst>
        </pc:cxnChg>
      </pc:sldChg>
      <pc:sldChg chg="addSp modSp mod">
        <pc:chgData name="Наталья Тушмакова" userId="e01bbcdbaa1d346e" providerId="LiveId" clId="{0F08FFA4-61D1-482B-BF0B-1C8051F01CBC}" dt="2022-11-27T11:01:44.825" v="142" actId="692"/>
        <pc:sldMkLst>
          <pc:docMk/>
          <pc:sldMk cId="3873372151" sldId="268"/>
        </pc:sldMkLst>
        <pc:spChg chg="add mod">
          <ac:chgData name="Наталья Тушмакова" userId="e01bbcdbaa1d346e" providerId="LiveId" clId="{0F08FFA4-61D1-482B-BF0B-1C8051F01CBC}" dt="2022-11-27T11:01:28.325" v="139" actId="692"/>
          <ac:spMkLst>
            <pc:docMk/>
            <pc:sldMk cId="3873372151" sldId="268"/>
            <ac:spMk id="4" creationId="{28D0E88E-ABD4-406E-813E-65C749E56965}"/>
          </ac:spMkLst>
        </pc:spChg>
        <pc:cxnChg chg="add mod">
          <ac:chgData name="Наталья Тушмакова" userId="e01bbcdbaa1d346e" providerId="LiveId" clId="{0F08FFA4-61D1-482B-BF0B-1C8051F01CBC}" dt="2022-11-27T11:01:44.825" v="142" actId="692"/>
          <ac:cxnSpMkLst>
            <pc:docMk/>
            <pc:sldMk cId="3873372151" sldId="268"/>
            <ac:cxnSpMk id="6" creationId="{D2677FED-1BF2-4544-83C4-7EC9A328BAB4}"/>
          </ac:cxnSpMkLst>
        </pc:cxnChg>
      </pc:sldChg>
      <pc:sldChg chg="addSp modSp mod">
        <pc:chgData name="Наталья Тушмакова" userId="e01bbcdbaa1d346e" providerId="LiveId" clId="{0F08FFA4-61D1-482B-BF0B-1C8051F01CBC}" dt="2022-11-27T11:02:43.346" v="148" actId="692"/>
        <pc:sldMkLst>
          <pc:docMk/>
          <pc:sldMk cId="1961200299" sldId="269"/>
        </pc:sldMkLst>
        <pc:cxnChg chg="add mod">
          <ac:chgData name="Наталья Тушмакова" userId="e01bbcdbaa1d346e" providerId="LiveId" clId="{0F08FFA4-61D1-482B-BF0B-1C8051F01CBC}" dt="2022-11-27T11:02:21.403" v="144" actId="692"/>
          <ac:cxnSpMkLst>
            <pc:docMk/>
            <pc:sldMk cId="1961200299" sldId="269"/>
            <ac:cxnSpMk id="5" creationId="{99A86D92-F48A-4287-9038-E1E444DDA5DC}"/>
          </ac:cxnSpMkLst>
        </pc:cxnChg>
        <pc:cxnChg chg="add mod">
          <ac:chgData name="Наталья Тушмакова" userId="e01bbcdbaa1d346e" providerId="LiveId" clId="{0F08FFA4-61D1-482B-BF0B-1C8051F01CBC}" dt="2022-11-27T11:02:31.674" v="146" actId="692"/>
          <ac:cxnSpMkLst>
            <pc:docMk/>
            <pc:sldMk cId="1961200299" sldId="269"/>
            <ac:cxnSpMk id="7" creationId="{E224BF72-35CF-43D2-81ED-3ACC9836F162}"/>
          </ac:cxnSpMkLst>
        </pc:cxnChg>
        <pc:cxnChg chg="add mod">
          <ac:chgData name="Наталья Тушмакова" userId="e01bbcdbaa1d346e" providerId="LiveId" clId="{0F08FFA4-61D1-482B-BF0B-1C8051F01CBC}" dt="2022-11-27T11:02:43.346" v="148" actId="692"/>
          <ac:cxnSpMkLst>
            <pc:docMk/>
            <pc:sldMk cId="1961200299" sldId="269"/>
            <ac:cxnSpMk id="9" creationId="{D1EEBC50-1D20-4537-B1D3-F863FC716960}"/>
          </ac:cxnSpMkLst>
        </pc:cxnChg>
      </pc:sldChg>
      <pc:sldChg chg="modSp mod">
        <pc:chgData name="Наталья Тушмакова" userId="e01bbcdbaa1d346e" providerId="LiveId" clId="{0F08FFA4-61D1-482B-BF0B-1C8051F01CBC}" dt="2022-11-27T11:58:25.889" v="486" actId="1076"/>
        <pc:sldMkLst>
          <pc:docMk/>
          <pc:sldMk cId="2464833048" sldId="270"/>
        </pc:sldMkLst>
        <pc:spChg chg="mod">
          <ac:chgData name="Наталья Тушмакова" userId="e01bbcdbaa1d346e" providerId="LiveId" clId="{0F08FFA4-61D1-482B-BF0B-1C8051F01CBC}" dt="2022-11-27T11:58:22.210" v="485" actId="14100"/>
          <ac:spMkLst>
            <pc:docMk/>
            <pc:sldMk cId="2464833048" sldId="270"/>
            <ac:spMk id="2" creationId="{B3F592EE-4AEE-41D0-88FC-F7E73360474B}"/>
          </ac:spMkLst>
        </pc:spChg>
        <pc:picChg chg="mod">
          <ac:chgData name="Наталья Тушмакова" userId="e01bbcdbaa1d346e" providerId="LiveId" clId="{0F08FFA4-61D1-482B-BF0B-1C8051F01CBC}" dt="2022-11-27T11:58:25.889" v="486" actId="1076"/>
          <ac:picMkLst>
            <pc:docMk/>
            <pc:sldMk cId="2464833048" sldId="270"/>
            <ac:picMk id="3" creationId="{38116AF2-6E90-4757-B5A2-E48B920AA3AA}"/>
          </ac:picMkLst>
        </pc:picChg>
      </pc:sldChg>
      <pc:sldChg chg="addSp modSp mod">
        <pc:chgData name="Наталья Тушмакова" userId="e01bbcdbaa1d346e" providerId="LiveId" clId="{0F08FFA4-61D1-482B-BF0B-1C8051F01CBC}" dt="2022-11-27T11:03:36.835" v="153" actId="692"/>
        <pc:sldMkLst>
          <pc:docMk/>
          <pc:sldMk cId="1486961838" sldId="271"/>
        </pc:sldMkLst>
        <pc:spChg chg="add mod">
          <ac:chgData name="Наталья Тушмакова" userId="e01bbcdbaa1d346e" providerId="LiveId" clId="{0F08FFA4-61D1-482B-BF0B-1C8051F01CBC}" dt="2022-11-27T11:03:27.358" v="151" actId="692"/>
          <ac:spMkLst>
            <pc:docMk/>
            <pc:sldMk cId="1486961838" sldId="271"/>
            <ac:spMk id="2" creationId="{58C7CE38-59A6-4C0D-AF6E-B5E8E0BA404F}"/>
          </ac:spMkLst>
        </pc:spChg>
        <pc:cxnChg chg="add mod">
          <ac:chgData name="Наталья Тушмакова" userId="e01bbcdbaa1d346e" providerId="LiveId" clId="{0F08FFA4-61D1-482B-BF0B-1C8051F01CBC}" dt="2022-11-27T11:03:36.835" v="153" actId="692"/>
          <ac:cxnSpMkLst>
            <pc:docMk/>
            <pc:sldMk cId="1486961838" sldId="271"/>
            <ac:cxnSpMk id="6" creationId="{A7BF8748-CE85-48C0-8FEF-64ABD3E08106}"/>
          </ac:cxnSpMkLst>
        </pc:cxnChg>
      </pc:sldChg>
      <pc:sldChg chg="addSp delSp modSp mod">
        <pc:chgData name="Наталья Тушмакова" userId="e01bbcdbaa1d346e" providerId="LiveId" clId="{0F08FFA4-61D1-482B-BF0B-1C8051F01CBC}" dt="2022-11-27T19:26:56.942" v="756" actId="20577"/>
        <pc:sldMkLst>
          <pc:docMk/>
          <pc:sldMk cId="303935232" sldId="272"/>
        </pc:sldMkLst>
        <pc:spChg chg="add mod">
          <ac:chgData name="Наталья Тушмакова" userId="e01bbcdbaa1d346e" providerId="LiveId" clId="{0F08FFA4-61D1-482B-BF0B-1C8051F01CBC}" dt="2022-11-27T19:26:56.942" v="756" actId="20577"/>
          <ac:spMkLst>
            <pc:docMk/>
            <pc:sldMk cId="303935232" sldId="272"/>
            <ac:spMk id="3" creationId="{29AB0DD2-0D9F-4E29-8EFD-7546D36470F4}"/>
          </ac:spMkLst>
        </pc:spChg>
        <pc:spChg chg="del mod">
          <ac:chgData name="Наталья Тушмакова" userId="e01bbcdbaa1d346e" providerId="LiveId" clId="{0F08FFA4-61D1-482B-BF0B-1C8051F01CBC}" dt="2022-11-27T19:25:41.374" v="732"/>
          <ac:spMkLst>
            <pc:docMk/>
            <pc:sldMk cId="303935232" sldId="272"/>
            <ac:spMk id="7" creationId="{1D9CA418-DA5E-47C1-8781-F836C89AB7EB}"/>
          </ac:spMkLst>
        </pc:spChg>
        <pc:picChg chg="del">
          <ac:chgData name="Наталья Тушмакова" userId="e01bbcdbaa1d346e" providerId="LiveId" clId="{0F08FFA4-61D1-482B-BF0B-1C8051F01CBC}" dt="2022-11-27T11:15:00.611" v="258" actId="478"/>
          <ac:picMkLst>
            <pc:docMk/>
            <pc:sldMk cId="303935232" sldId="272"/>
            <ac:picMk id="3" creationId="{867180B5-7F55-408C-8DA9-6A9844BD7508}"/>
          </ac:picMkLst>
        </pc:picChg>
      </pc:sldChg>
      <pc:sldChg chg="delSp modSp mod">
        <pc:chgData name="Наталья Тушмакова" userId="e01bbcdbaa1d346e" providerId="LiveId" clId="{0F08FFA4-61D1-482B-BF0B-1C8051F01CBC}" dt="2022-11-27T18:54:52.792" v="645" actId="113"/>
        <pc:sldMkLst>
          <pc:docMk/>
          <pc:sldMk cId="961407385" sldId="273"/>
        </pc:sldMkLst>
        <pc:spChg chg="mod">
          <ac:chgData name="Наталья Тушмакова" userId="e01bbcdbaa1d346e" providerId="LiveId" clId="{0F08FFA4-61D1-482B-BF0B-1C8051F01CBC}" dt="2022-11-27T18:54:52.792" v="645" actId="113"/>
          <ac:spMkLst>
            <pc:docMk/>
            <pc:sldMk cId="961407385" sldId="273"/>
            <ac:spMk id="3" creationId="{B0E6D965-4C20-4397-B6F1-698DE9A2B177}"/>
          </ac:spMkLst>
        </pc:spChg>
        <pc:picChg chg="del">
          <ac:chgData name="Наталья Тушмакова" userId="e01bbcdbaa1d346e" providerId="LiveId" clId="{0F08FFA4-61D1-482B-BF0B-1C8051F01CBC}" dt="2022-11-27T10:51:34.361" v="62" actId="478"/>
          <ac:picMkLst>
            <pc:docMk/>
            <pc:sldMk cId="961407385" sldId="273"/>
            <ac:picMk id="5" creationId="{713C4D3C-2C41-4C49-8160-B5D7C50BB6B2}"/>
          </ac:picMkLst>
        </pc:picChg>
        <pc:picChg chg="mod">
          <ac:chgData name="Наталья Тушмакова" userId="e01bbcdbaa1d346e" providerId="LiveId" clId="{0F08FFA4-61D1-482B-BF0B-1C8051F01CBC}" dt="2022-11-27T10:52:18.002" v="72" actId="14100"/>
          <ac:picMkLst>
            <pc:docMk/>
            <pc:sldMk cId="961407385" sldId="273"/>
            <ac:picMk id="6" creationId="{45BB6DBC-0697-450B-B94A-DB489844B462}"/>
          </ac:picMkLst>
        </pc:picChg>
        <pc:picChg chg="mod">
          <ac:chgData name="Наталья Тушмакова" userId="e01bbcdbaa1d346e" providerId="LiveId" clId="{0F08FFA4-61D1-482B-BF0B-1C8051F01CBC}" dt="2022-11-27T10:52:21.981" v="73" actId="1076"/>
          <ac:picMkLst>
            <pc:docMk/>
            <pc:sldMk cId="961407385" sldId="273"/>
            <ac:picMk id="7" creationId="{7A6030A9-E8E2-43B8-88A3-73796F033D56}"/>
          </ac:picMkLst>
        </pc:picChg>
      </pc:sldChg>
      <pc:sldChg chg="addSp delSp modSp new mod ord modClrScheme chgLayout">
        <pc:chgData name="Наталья Тушмакова" userId="e01bbcdbaa1d346e" providerId="LiveId" clId="{0F08FFA4-61D1-482B-BF0B-1C8051F01CBC}" dt="2022-11-27T10:46:53.081" v="35" actId="1076"/>
        <pc:sldMkLst>
          <pc:docMk/>
          <pc:sldMk cId="2123712552" sldId="274"/>
        </pc:sldMkLst>
        <pc:spChg chg="del">
          <ac:chgData name="Наталья Тушмакова" userId="e01bbcdbaa1d346e" providerId="LiveId" clId="{0F08FFA4-61D1-482B-BF0B-1C8051F01CBC}" dt="2022-11-27T10:45:45.462" v="25" actId="700"/>
          <ac:spMkLst>
            <pc:docMk/>
            <pc:sldMk cId="2123712552" sldId="274"/>
            <ac:spMk id="2" creationId="{656A004C-F951-4F82-8B18-5A91377A2299}"/>
          </ac:spMkLst>
        </pc:spChg>
        <pc:spChg chg="add mod">
          <ac:chgData name="Наталья Тушмакова" userId="e01bbcdbaa1d346e" providerId="LiveId" clId="{0F08FFA4-61D1-482B-BF0B-1C8051F01CBC}" dt="2022-11-27T10:46:53.081" v="35" actId="1076"/>
          <ac:spMkLst>
            <pc:docMk/>
            <pc:sldMk cId="2123712552" sldId="274"/>
            <ac:spMk id="9" creationId="{0F37F1D9-C36B-49F9-A4A2-506E910AB149}"/>
          </ac:spMkLst>
        </pc:spChg>
        <pc:picChg chg="add mod">
          <ac:chgData name="Наталья Тушмакова" userId="e01bbcdbaa1d346e" providerId="LiveId" clId="{0F08FFA4-61D1-482B-BF0B-1C8051F01CBC}" dt="2022-11-27T10:46:05.725" v="27" actId="1076"/>
          <ac:picMkLst>
            <pc:docMk/>
            <pc:sldMk cId="2123712552" sldId="274"/>
            <ac:picMk id="3" creationId="{B58EC7CE-8BD7-40B3-B9F4-3C3984B67022}"/>
          </ac:picMkLst>
        </pc:picChg>
        <pc:picChg chg="add mod">
          <ac:chgData name="Наталья Тушмакова" userId="e01bbcdbaa1d346e" providerId="LiveId" clId="{0F08FFA4-61D1-482B-BF0B-1C8051F01CBC}" dt="2022-11-27T10:46:05.725" v="27" actId="1076"/>
          <ac:picMkLst>
            <pc:docMk/>
            <pc:sldMk cId="2123712552" sldId="274"/>
            <ac:picMk id="4" creationId="{AC2929CD-340F-4527-A306-27CD72C9C2EE}"/>
          </ac:picMkLst>
        </pc:picChg>
        <pc:picChg chg="add mod">
          <ac:chgData name="Наталья Тушмакова" userId="e01bbcdbaa1d346e" providerId="LiveId" clId="{0F08FFA4-61D1-482B-BF0B-1C8051F01CBC}" dt="2022-11-27T10:46:34.274" v="32" actId="1076"/>
          <ac:picMkLst>
            <pc:docMk/>
            <pc:sldMk cId="2123712552" sldId="274"/>
            <ac:picMk id="5" creationId="{CB0E4AFE-2E4D-4E3D-9C29-270189FE835F}"/>
          </ac:picMkLst>
        </pc:picChg>
        <pc:picChg chg="add mod">
          <ac:chgData name="Наталья Тушмакова" userId="e01bbcdbaa1d346e" providerId="LiveId" clId="{0F08FFA4-61D1-482B-BF0B-1C8051F01CBC}" dt="2022-11-27T10:46:05.725" v="27" actId="1076"/>
          <ac:picMkLst>
            <pc:docMk/>
            <pc:sldMk cId="2123712552" sldId="274"/>
            <ac:picMk id="6" creationId="{AC9CF466-AFC4-4AEB-9F64-FF64C04C0ECC}"/>
          </ac:picMkLst>
        </pc:picChg>
        <pc:picChg chg="add mod">
          <ac:chgData name="Наталья Тушмакова" userId="e01bbcdbaa1d346e" providerId="LiveId" clId="{0F08FFA4-61D1-482B-BF0B-1C8051F01CBC}" dt="2022-11-27T10:46:36.582" v="33" actId="1076"/>
          <ac:picMkLst>
            <pc:docMk/>
            <pc:sldMk cId="2123712552" sldId="274"/>
            <ac:picMk id="7" creationId="{E7D096C1-A9D5-4940-A5E8-30B58F45EA09}"/>
          </ac:picMkLst>
        </pc:picChg>
      </pc:sldChg>
      <pc:sldChg chg="addSp modSp new mod">
        <pc:chgData name="Наталья Тушмакова" userId="e01bbcdbaa1d346e" providerId="LiveId" clId="{0F08FFA4-61D1-482B-BF0B-1C8051F01CBC}" dt="2022-11-27T10:47:25.172" v="39" actId="1076"/>
        <pc:sldMkLst>
          <pc:docMk/>
          <pc:sldMk cId="3474754654" sldId="275"/>
        </pc:sldMkLst>
        <pc:spChg chg="add mod">
          <ac:chgData name="Наталья Тушмакова" userId="e01bbcdbaa1d346e" providerId="LiveId" clId="{0F08FFA4-61D1-482B-BF0B-1C8051F01CBC}" dt="2022-11-27T10:47:25.172" v="39" actId="1076"/>
          <ac:spMkLst>
            <pc:docMk/>
            <pc:sldMk cId="3474754654" sldId="275"/>
            <ac:spMk id="4" creationId="{62856E45-8543-4650-A0A7-158C30A83782}"/>
          </ac:spMkLst>
        </pc:spChg>
        <pc:picChg chg="add mod">
          <ac:chgData name="Наталья Тушмакова" userId="e01bbcdbaa1d346e" providerId="LiveId" clId="{0F08FFA4-61D1-482B-BF0B-1C8051F01CBC}" dt="2022-11-27T10:47:09.991" v="37" actId="1076"/>
          <ac:picMkLst>
            <pc:docMk/>
            <pc:sldMk cId="3474754654" sldId="275"/>
            <ac:picMk id="2" creationId="{C3561E73-9151-4940-95E3-FE8D0F3854C5}"/>
          </ac:picMkLst>
        </pc:picChg>
      </pc:sldChg>
      <pc:sldChg chg="addSp delSp modSp new mod">
        <pc:chgData name="Наталья Тушмакова" userId="e01bbcdbaa1d346e" providerId="LiveId" clId="{0F08FFA4-61D1-482B-BF0B-1C8051F01CBC}" dt="2022-11-27T18:53:18.445" v="557" actId="1076"/>
        <pc:sldMkLst>
          <pc:docMk/>
          <pc:sldMk cId="2820601734" sldId="276"/>
        </pc:sldMkLst>
        <pc:spChg chg="add mod">
          <ac:chgData name="Наталья Тушмакова" userId="e01bbcdbaa1d346e" providerId="LiveId" clId="{0F08FFA4-61D1-482B-BF0B-1C8051F01CBC}" dt="2022-11-27T10:48:08.391" v="42"/>
          <ac:spMkLst>
            <pc:docMk/>
            <pc:sldMk cId="2820601734" sldId="276"/>
            <ac:spMk id="5" creationId="{C9B65C1D-27B1-4629-8A92-CBA9AB0B47F9}"/>
          </ac:spMkLst>
        </pc:spChg>
        <pc:picChg chg="add del mod">
          <ac:chgData name="Наталья Тушмакова" userId="e01bbcdbaa1d346e" providerId="LiveId" clId="{0F08FFA4-61D1-482B-BF0B-1C8051F01CBC}" dt="2022-11-27T10:48:06.451" v="41" actId="478"/>
          <ac:picMkLst>
            <pc:docMk/>
            <pc:sldMk cId="2820601734" sldId="276"/>
            <ac:picMk id="2" creationId="{2C04463D-B9AB-4756-8B6C-002370EAC136}"/>
          </ac:picMkLst>
        </pc:picChg>
        <pc:picChg chg="add mod">
          <ac:chgData name="Наталья Тушмакова" userId="e01bbcdbaa1d346e" providerId="LiveId" clId="{0F08FFA4-61D1-482B-BF0B-1C8051F01CBC}" dt="2022-11-27T10:48:08.391" v="42"/>
          <ac:picMkLst>
            <pc:docMk/>
            <pc:sldMk cId="2820601734" sldId="276"/>
            <ac:picMk id="3" creationId="{5005D019-721F-4844-AE91-1BCA5FC5C351}"/>
          </ac:picMkLst>
        </pc:picChg>
        <pc:picChg chg="add mod">
          <ac:chgData name="Наталья Тушмакова" userId="e01bbcdbaa1d346e" providerId="LiveId" clId="{0F08FFA4-61D1-482B-BF0B-1C8051F01CBC}" dt="2022-11-27T10:48:33.479" v="46" actId="1076"/>
          <ac:picMkLst>
            <pc:docMk/>
            <pc:sldMk cId="2820601734" sldId="276"/>
            <ac:picMk id="4" creationId="{1569E5F9-5830-4138-AE38-39CDE7F4EF17}"/>
          </ac:picMkLst>
        </pc:picChg>
        <pc:picChg chg="add mod ord">
          <ac:chgData name="Наталья Тушмакова" userId="e01bbcdbaa1d346e" providerId="LiveId" clId="{0F08FFA4-61D1-482B-BF0B-1C8051F01CBC}" dt="2022-11-27T18:53:18.445" v="557" actId="1076"/>
          <ac:picMkLst>
            <pc:docMk/>
            <pc:sldMk cId="2820601734" sldId="276"/>
            <ac:picMk id="6" creationId="{3CD1900C-2CFF-4AA1-B6E6-F99B7AC7A8B4}"/>
          </ac:picMkLst>
        </pc:picChg>
        <pc:picChg chg="add mod">
          <ac:chgData name="Наталья Тушмакова" userId="e01bbcdbaa1d346e" providerId="LiveId" clId="{0F08FFA4-61D1-482B-BF0B-1C8051F01CBC}" dt="2022-11-27T10:48:08.391" v="42"/>
          <ac:picMkLst>
            <pc:docMk/>
            <pc:sldMk cId="2820601734" sldId="276"/>
            <ac:picMk id="7" creationId="{EBCC7B1E-58B7-4E49-94F6-0824823677B4}"/>
          </ac:picMkLst>
        </pc:picChg>
        <pc:picChg chg="add mod">
          <ac:chgData name="Наталья Тушмакова" userId="e01bbcdbaa1d346e" providerId="LiveId" clId="{0F08FFA4-61D1-482B-BF0B-1C8051F01CBC}" dt="2022-11-27T18:53:09.382" v="556" actId="1076"/>
          <ac:picMkLst>
            <pc:docMk/>
            <pc:sldMk cId="2820601734" sldId="276"/>
            <ac:picMk id="8" creationId="{20558FC1-95DF-48B9-A2F0-0F5C72625A54}"/>
          </ac:picMkLst>
        </pc:picChg>
      </pc:sldChg>
      <pc:sldChg chg="addSp delSp modSp new mod">
        <pc:chgData name="Наталья Тушмакова" userId="e01bbcdbaa1d346e" providerId="LiveId" clId="{0F08FFA4-61D1-482B-BF0B-1C8051F01CBC}" dt="2022-11-27T11:42:46.765" v="479" actId="20577"/>
        <pc:sldMkLst>
          <pc:docMk/>
          <pc:sldMk cId="2997968783" sldId="277"/>
        </pc:sldMkLst>
        <pc:spChg chg="add mod">
          <ac:chgData name="Наталья Тушмакова" userId="e01bbcdbaa1d346e" providerId="LiveId" clId="{0F08FFA4-61D1-482B-BF0B-1C8051F01CBC}" dt="2022-11-27T10:53:40.333" v="77"/>
          <ac:spMkLst>
            <pc:docMk/>
            <pc:sldMk cId="2997968783" sldId="277"/>
            <ac:spMk id="3" creationId="{EEF6C84D-BE1A-4E4F-A70D-334B4DF4821E}"/>
          </ac:spMkLst>
        </pc:spChg>
        <pc:spChg chg="add mod">
          <ac:chgData name="Наталья Тушмакова" userId="e01bbcdbaa1d346e" providerId="LiveId" clId="{0F08FFA4-61D1-482B-BF0B-1C8051F01CBC}" dt="2022-11-27T10:53:40.333" v="77"/>
          <ac:spMkLst>
            <pc:docMk/>
            <pc:sldMk cId="2997968783" sldId="277"/>
            <ac:spMk id="7" creationId="{E379DD2B-29BC-47F8-BDCC-24A0869D2110}"/>
          </ac:spMkLst>
        </pc:spChg>
        <pc:spChg chg="add mod">
          <ac:chgData name="Наталья Тушмакова" userId="e01bbcdbaa1d346e" providerId="LiveId" clId="{0F08FFA4-61D1-482B-BF0B-1C8051F01CBC}" dt="2022-11-27T11:42:46.765" v="479" actId="20577"/>
          <ac:spMkLst>
            <pc:docMk/>
            <pc:sldMk cId="2997968783" sldId="277"/>
            <ac:spMk id="11" creationId="{2C29388C-45F1-4139-A0DE-C8BF5844AAF5}"/>
          </ac:spMkLst>
        </pc:spChg>
        <pc:picChg chg="add del mod">
          <ac:chgData name="Наталья Тушмакова" userId="e01bbcdbaa1d346e" providerId="LiveId" clId="{0F08FFA4-61D1-482B-BF0B-1C8051F01CBC}" dt="2022-11-27T10:53:19.206" v="76" actId="478"/>
          <ac:picMkLst>
            <pc:docMk/>
            <pc:sldMk cId="2997968783" sldId="277"/>
            <ac:picMk id="2" creationId="{95B99CF8-443A-4949-B5F9-CF766E55711C}"/>
          </ac:picMkLst>
        </pc:picChg>
        <pc:picChg chg="add mod ord">
          <ac:chgData name="Наталья Тушмакова" userId="e01bbcdbaa1d346e" providerId="LiveId" clId="{0F08FFA4-61D1-482B-BF0B-1C8051F01CBC}" dt="2022-11-27T10:54:07.776" v="82" actId="166"/>
          <ac:picMkLst>
            <pc:docMk/>
            <pc:sldMk cId="2997968783" sldId="277"/>
            <ac:picMk id="4" creationId="{8BA7BCBC-4919-4CAE-9909-12138FA20F4E}"/>
          </ac:picMkLst>
        </pc:picChg>
        <pc:picChg chg="add mod">
          <ac:chgData name="Наталья Тушмакова" userId="e01bbcdbaa1d346e" providerId="LiveId" clId="{0F08FFA4-61D1-482B-BF0B-1C8051F01CBC}" dt="2022-11-27T10:54:11.683" v="83" actId="1076"/>
          <ac:picMkLst>
            <pc:docMk/>
            <pc:sldMk cId="2997968783" sldId="277"/>
            <ac:picMk id="5" creationId="{95B19A96-7A84-4A80-951E-80BAE1773BF8}"/>
          </ac:picMkLst>
        </pc:picChg>
        <pc:picChg chg="add mod">
          <ac:chgData name="Наталья Тушмакова" userId="e01bbcdbaa1d346e" providerId="LiveId" clId="{0F08FFA4-61D1-482B-BF0B-1C8051F01CBC}" dt="2022-11-27T10:54:19.781" v="84" actId="1076"/>
          <ac:picMkLst>
            <pc:docMk/>
            <pc:sldMk cId="2997968783" sldId="277"/>
            <ac:picMk id="6" creationId="{D39DC6A4-1984-4FB9-BACF-ADBF2A921D5B}"/>
          </ac:picMkLst>
        </pc:picChg>
        <pc:picChg chg="add mod">
          <ac:chgData name="Наталья Тушмакова" userId="e01bbcdbaa1d346e" providerId="LiveId" clId="{0F08FFA4-61D1-482B-BF0B-1C8051F01CBC}" dt="2022-11-27T10:54:33.321" v="85" actId="1076"/>
          <ac:picMkLst>
            <pc:docMk/>
            <pc:sldMk cId="2997968783" sldId="277"/>
            <ac:picMk id="8" creationId="{67C38868-C2D0-435A-854E-E46828BE3015}"/>
          </ac:picMkLst>
        </pc:picChg>
        <pc:picChg chg="add mod">
          <ac:chgData name="Наталья Тушмакова" userId="e01bbcdbaa1d346e" providerId="LiveId" clId="{0F08FFA4-61D1-482B-BF0B-1C8051F01CBC}" dt="2022-11-27T10:54:05.311" v="81" actId="1076"/>
          <ac:picMkLst>
            <pc:docMk/>
            <pc:sldMk cId="2997968783" sldId="277"/>
            <ac:picMk id="9" creationId="{816C4396-186E-4D81-A382-1E0C6E17724E}"/>
          </ac:picMkLst>
        </pc:picChg>
      </pc:sldChg>
      <pc:sldChg chg="addSp modSp new mod">
        <pc:chgData name="Наталья Тушмакова" userId="e01bbcdbaa1d346e" providerId="LiveId" clId="{0F08FFA4-61D1-482B-BF0B-1C8051F01CBC}" dt="2022-11-27T11:43:18.140" v="480" actId="20577"/>
        <pc:sldMkLst>
          <pc:docMk/>
          <pc:sldMk cId="2425929071" sldId="278"/>
        </pc:sldMkLst>
        <pc:spChg chg="add mod">
          <ac:chgData name="Наталья Тушмакова" userId="e01bbcdbaa1d346e" providerId="LiveId" clId="{0F08FFA4-61D1-482B-BF0B-1C8051F01CBC}" dt="2022-11-27T10:55:11.591" v="91"/>
          <ac:spMkLst>
            <pc:docMk/>
            <pc:sldMk cId="2425929071" sldId="278"/>
            <ac:spMk id="3" creationId="{533F71AD-6D50-460D-B9CE-0763F3007940}"/>
          </ac:spMkLst>
        </pc:spChg>
        <pc:spChg chg="add mod">
          <ac:chgData name="Наталья Тушмакова" userId="e01bbcdbaa1d346e" providerId="LiveId" clId="{0F08FFA4-61D1-482B-BF0B-1C8051F01CBC}" dt="2022-11-27T11:43:18.140" v="480" actId="20577"/>
          <ac:spMkLst>
            <pc:docMk/>
            <pc:sldMk cId="2425929071" sldId="278"/>
            <ac:spMk id="5" creationId="{B65F6727-830E-491B-BA7A-CC0B47AB5FA3}"/>
          </ac:spMkLst>
        </pc:spChg>
        <pc:spChg chg="add mod">
          <ac:chgData name="Наталья Тушмакова" userId="e01bbcdbaa1d346e" providerId="LiveId" clId="{0F08FFA4-61D1-482B-BF0B-1C8051F01CBC}" dt="2022-11-27T10:56:02.071" v="96"/>
          <ac:spMkLst>
            <pc:docMk/>
            <pc:sldMk cId="2425929071" sldId="278"/>
            <ac:spMk id="9" creationId="{9257D70A-EEBC-4EFB-9624-F5E7EA38A988}"/>
          </ac:spMkLst>
        </pc:spChg>
        <pc:picChg chg="add mod">
          <ac:chgData name="Наталья Тушмакова" userId="e01bbcdbaa1d346e" providerId="LiveId" clId="{0F08FFA4-61D1-482B-BF0B-1C8051F01CBC}" dt="2022-11-27T10:55:11.591" v="91"/>
          <ac:picMkLst>
            <pc:docMk/>
            <pc:sldMk cId="2425929071" sldId="278"/>
            <ac:picMk id="2" creationId="{6EBAB820-48AA-4E59-8FAD-99B4C8DD967B}"/>
          </ac:picMkLst>
        </pc:picChg>
        <pc:picChg chg="add mod">
          <ac:chgData name="Наталья Тушмакова" userId="e01bbcdbaa1d346e" providerId="LiveId" clId="{0F08FFA4-61D1-482B-BF0B-1C8051F01CBC}" dt="2022-11-27T10:56:19.031" v="98" actId="1076"/>
          <ac:picMkLst>
            <pc:docMk/>
            <pc:sldMk cId="2425929071" sldId="278"/>
            <ac:picMk id="6" creationId="{D278E225-CCC6-4E2F-B853-2DD9BD0884AC}"/>
          </ac:picMkLst>
        </pc:picChg>
        <pc:picChg chg="add mod">
          <ac:chgData name="Наталья Тушмакова" userId="e01bbcdbaa1d346e" providerId="LiveId" clId="{0F08FFA4-61D1-482B-BF0B-1C8051F01CBC}" dt="2022-11-27T10:56:02.071" v="96"/>
          <ac:picMkLst>
            <pc:docMk/>
            <pc:sldMk cId="2425929071" sldId="278"/>
            <ac:picMk id="7" creationId="{E7897D08-C2CC-401E-8AF8-A8BCE10DC164}"/>
          </ac:picMkLst>
        </pc:picChg>
        <pc:picChg chg="add mod">
          <ac:chgData name="Наталья Тушмакова" userId="e01bbcdbaa1d346e" providerId="LiveId" clId="{0F08FFA4-61D1-482B-BF0B-1C8051F01CBC}" dt="2022-11-27T10:56:02.071" v="96"/>
          <ac:picMkLst>
            <pc:docMk/>
            <pc:sldMk cId="2425929071" sldId="278"/>
            <ac:picMk id="8" creationId="{5E441D0F-1889-476C-8001-9D74B3572ADC}"/>
          </ac:picMkLst>
        </pc:picChg>
        <pc:picChg chg="add mod">
          <ac:chgData name="Наталья Тушмакова" userId="e01bbcdbaa1d346e" providerId="LiveId" clId="{0F08FFA4-61D1-482B-BF0B-1C8051F01CBC}" dt="2022-11-27T10:56:02.071" v="96"/>
          <ac:picMkLst>
            <pc:docMk/>
            <pc:sldMk cId="2425929071" sldId="278"/>
            <ac:picMk id="10" creationId="{1D4F7D30-DF3D-4DF7-BBD7-52C7FB9D074D}"/>
          </ac:picMkLst>
        </pc:picChg>
        <pc:picChg chg="add mod">
          <ac:chgData name="Наталья Тушмакова" userId="e01bbcdbaa1d346e" providerId="LiveId" clId="{0F08FFA4-61D1-482B-BF0B-1C8051F01CBC}" dt="2022-11-27T10:56:02.071" v="96"/>
          <ac:picMkLst>
            <pc:docMk/>
            <pc:sldMk cId="2425929071" sldId="278"/>
            <ac:picMk id="11" creationId="{7A96D887-BA56-4503-BE01-8F787ECC3720}"/>
          </ac:picMkLst>
        </pc:picChg>
      </pc:sldChg>
      <pc:sldChg chg="addSp delSp modSp new mod">
        <pc:chgData name="Наталья Тушмакова" userId="e01bbcdbaa1d346e" providerId="LiveId" clId="{0F08FFA4-61D1-482B-BF0B-1C8051F01CBC}" dt="2022-11-27T18:57:36.842" v="670" actId="113"/>
        <pc:sldMkLst>
          <pc:docMk/>
          <pc:sldMk cId="3501674744" sldId="279"/>
        </pc:sldMkLst>
        <pc:spChg chg="add del mod">
          <ac:chgData name="Наталья Тушмакова" userId="e01bbcdbaa1d346e" providerId="LiveId" clId="{0F08FFA4-61D1-482B-BF0B-1C8051F01CBC}" dt="2022-11-27T10:58:04.731" v="116"/>
          <ac:spMkLst>
            <pc:docMk/>
            <pc:sldMk cId="3501674744" sldId="279"/>
            <ac:spMk id="3" creationId="{AE8FE242-1DE7-46CD-B8AD-A6F93FBD6A42}"/>
          </ac:spMkLst>
        </pc:spChg>
        <pc:spChg chg="add mod">
          <ac:chgData name="Наталья Тушмакова" userId="e01bbcdbaa1d346e" providerId="LiveId" clId="{0F08FFA4-61D1-482B-BF0B-1C8051F01CBC}" dt="2022-11-27T18:57:36.842" v="670" actId="113"/>
          <ac:spMkLst>
            <pc:docMk/>
            <pc:sldMk cId="3501674744" sldId="279"/>
            <ac:spMk id="4" creationId="{60FDCD64-4B6E-4FFB-A653-8601DE92530E}"/>
          </ac:spMkLst>
        </pc:spChg>
        <pc:picChg chg="add mod">
          <ac:chgData name="Наталья Тушмакова" userId="e01bbcdbaa1d346e" providerId="LiveId" clId="{0F08FFA4-61D1-482B-BF0B-1C8051F01CBC}" dt="2022-11-27T10:58:11.397" v="120" actId="1076"/>
          <ac:picMkLst>
            <pc:docMk/>
            <pc:sldMk cId="3501674744" sldId="279"/>
            <ac:picMk id="5" creationId="{F867A41B-9673-47DC-AD3D-D8C9475625B7}"/>
          </ac:picMkLst>
        </pc:picChg>
      </pc:sldChg>
      <pc:sldChg chg="addSp modSp new mod">
        <pc:chgData name="Наталья Тушмакова" userId="e01bbcdbaa1d346e" providerId="LiveId" clId="{0F08FFA4-61D1-482B-BF0B-1C8051F01CBC}" dt="2022-11-27T11:43:56.392" v="483" actId="20577"/>
        <pc:sldMkLst>
          <pc:docMk/>
          <pc:sldMk cId="751073696" sldId="280"/>
        </pc:sldMkLst>
        <pc:spChg chg="add mod">
          <ac:chgData name="Наталья Тушмакова" userId="e01bbcdbaa1d346e" providerId="LiveId" clId="{0F08FFA4-61D1-482B-BF0B-1C8051F01CBC}" dt="2022-11-27T10:58:56.624" v="123"/>
          <ac:spMkLst>
            <pc:docMk/>
            <pc:sldMk cId="751073696" sldId="280"/>
            <ac:spMk id="3" creationId="{B0F83EF1-FFA4-49E8-8E64-6B0C501DCF4B}"/>
          </ac:spMkLst>
        </pc:spChg>
        <pc:spChg chg="add mod">
          <ac:chgData name="Наталья Тушмакова" userId="e01bbcdbaa1d346e" providerId="LiveId" clId="{0F08FFA4-61D1-482B-BF0B-1C8051F01CBC}" dt="2022-11-27T11:43:56.392" v="483" actId="20577"/>
          <ac:spMkLst>
            <pc:docMk/>
            <pc:sldMk cId="751073696" sldId="280"/>
            <ac:spMk id="11" creationId="{CFF914BC-3F03-4102-8BD2-7B8EF182AE77}"/>
          </ac:spMkLst>
        </pc:spChg>
        <pc:picChg chg="add mod">
          <ac:chgData name="Наталья Тушмакова" userId="e01bbcdbaa1d346e" providerId="LiveId" clId="{0F08FFA4-61D1-482B-BF0B-1C8051F01CBC}" dt="2022-11-27T10:58:42.492" v="122"/>
          <ac:picMkLst>
            <pc:docMk/>
            <pc:sldMk cId="751073696" sldId="280"/>
            <ac:picMk id="2" creationId="{282094B5-8989-4B41-A9A8-1C0A5BFAE05C}"/>
          </ac:picMkLst>
        </pc:picChg>
        <pc:picChg chg="add mod">
          <ac:chgData name="Наталья Тушмакова" userId="e01bbcdbaa1d346e" providerId="LiveId" clId="{0F08FFA4-61D1-482B-BF0B-1C8051F01CBC}" dt="2022-11-27T10:58:56.624" v="123"/>
          <ac:picMkLst>
            <pc:docMk/>
            <pc:sldMk cId="751073696" sldId="280"/>
            <ac:picMk id="4" creationId="{A07AB8DE-7FB0-4B7A-B596-16FD0FA2EE8D}"/>
          </ac:picMkLst>
        </pc:picChg>
        <pc:picChg chg="add mod">
          <ac:chgData name="Наталья Тушмакова" userId="e01bbcdbaa1d346e" providerId="LiveId" clId="{0F08FFA4-61D1-482B-BF0B-1C8051F01CBC}" dt="2022-11-27T10:58:56.624" v="123"/>
          <ac:picMkLst>
            <pc:docMk/>
            <pc:sldMk cId="751073696" sldId="280"/>
            <ac:picMk id="5" creationId="{699A6123-C48E-4C39-A9A6-025AE306E387}"/>
          </ac:picMkLst>
        </pc:picChg>
        <pc:picChg chg="add mod">
          <ac:chgData name="Наталья Тушмакова" userId="e01bbcdbaa1d346e" providerId="LiveId" clId="{0F08FFA4-61D1-482B-BF0B-1C8051F01CBC}" dt="2022-11-27T10:58:56.624" v="123"/>
          <ac:picMkLst>
            <pc:docMk/>
            <pc:sldMk cId="751073696" sldId="280"/>
            <ac:picMk id="6" creationId="{FF64058A-FC40-42C6-BD67-A90F75D29722}"/>
          </ac:picMkLst>
        </pc:picChg>
        <pc:picChg chg="add mod">
          <ac:chgData name="Наталья Тушмакова" userId="e01bbcdbaa1d346e" providerId="LiveId" clId="{0F08FFA4-61D1-482B-BF0B-1C8051F01CBC}" dt="2022-11-27T10:59:12.051" v="125" actId="1076"/>
          <ac:picMkLst>
            <pc:docMk/>
            <pc:sldMk cId="751073696" sldId="280"/>
            <ac:picMk id="12" creationId="{4EA10CF4-3E0B-4419-8B91-6685BC92116B}"/>
          </ac:picMkLst>
        </pc:picChg>
        <pc:cxnChg chg="add mod">
          <ac:chgData name="Наталья Тушмакова" userId="e01bbcdbaa1d346e" providerId="LiveId" clId="{0F08FFA4-61D1-482B-BF0B-1C8051F01CBC}" dt="2022-11-27T10:59:23.021" v="127" actId="14100"/>
          <ac:cxnSpMkLst>
            <pc:docMk/>
            <pc:sldMk cId="751073696" sldId="280"/>
            <ac:cxnSpMk id="7" creationId="{1C0F7455-D48C-4B31-AF64-EE32C27F8FD2}"/>
          </ac:cxnSpMkLst>
        </pc:cxnChg>
        <pc:cxnChg chg="add mod">
          <ac:chgData name="Наталья Тушмакова" userId="e01bbcdbaa1d346e" providerId="LiveId" clId="{0F08FFA4-61D1-482B-BF0B-1C8051F01CBC}" dt="2022-11-27T10:58:56.624" v="123"/>
          <ac:cxnSpMkLst>
            <pc:docMk/>
            <pc:sldMk cId="751073696" sldId="280"/>
            <ac:cxnSpMk id="8" creationId="{DEAC4C80-13EA-48E2-A3A9-E10239BF854D}"/>
          </ac:cxnSpMkLst>
        </pc:cxnChg>
        <pc:cxnChg chg="add mod">
          <ac:chgData name="Наталья Тушмакова" userId="e01bbcdbaa1d346e" providerId="LiveId" clId="{0F08FFA4-61D1-482B-BF0B-1C8051F01CBC}" dt="2022-11-27T10:58:56.624" v="123"/>
          <ac:cxnSpMkLst>
            <pc:docMk/>
            <pc:sldMk cId="751073696" sldId="280"/>
            <ac:cxnSpMk id="9" creationId="{77324B7A-618B-473B-AB9D-250C2613FAD0}"/>
          </ac:cxnSpMkLst>
        </pc:cxnChg>
        <pc:cxnChg chg="add mod">
          <ac:chgData name="Наталья Тушмакова" userId="e01bbcdbaa1d346e" providerId="LiveId" clId="{0F08FFA4-61D1-482B-BF0B-1C8051F01CBC}" dt="2022-11-27T10:58:56.624" v="123"/>
          <ac:cxnSpMkLst>
            <pc:docMk/>
            <pc:sldMk cId="751073696" sldId="280"/>
            <ac:cxnSpMk id="10" creationId="{8F190D04-A514-47A3-BF05-B167D30D6499}"/>
          </ac:cxnSpMkLst>
        </pc:cxnChg>
      </pc:sldChg>
      <pc:sldChg chg="addSp delSp modSp new mod">
        <pc:chgData name="Наталья Тушмакова" userId="e01bbcdbaa1d346e" providerId="LiveId" clId="{0F08FFA4-61D1-482B-BF0B-1C8051F01CBC}" dt="2022-11-27T11:05:48.027" v="166" actId="692"/>
        <pc:sldMkLst>
          <pc:docMk/>
          <pc:sldMk cId="1626351849" sldId="281"/>
        </pc:sldMkLst>
        <pc:spChg chg="add del">
          <ac:chgData name="Наталья Тушмакова" userId="e01bbcdbaa1d346e" providerId="LiveId" clId="{0F08FFA4-61D1-482B-BF0B-1C8051F01CBC}" dt="2022-11-27T11:04:36.378" v="156" actId="22"/>
          <ac:spMkLst>
            <pc:docMk/>
            <pc:sldMk cId="1626351849" sldId="281"/>
            <ac:spMk id="3" creationId="{9CF451AF-A261-4066-BC9D-A947DCA84F6D}"/>
          </ac:spMkLst>
        </pc:spChg>
        <pc:spChg chg="add mod">
          <ac:chgData name="Наталья Тушмакова" userId="e01bbcdbaa1d346e" providerId="LiveId" clId="{0F08FFA4-61D1-482B-BF0B-1C8051F01CBC}" dt="2022-11-27T11:04:45.761" v="157"/>
          <ac:spMkLst>
            <pc:docMk/>
            <pc:sldMk cId="1626351849" sldId="281"/>
            <ac:spMk id="4" creationId="{983F711B-BF2C-4C83-B592-CD189C27B00E}"/>
          </ac:spMkLst>
        </pc:spChg>
        <pc:spChg chg="add mod">
          <ac:chgData name="Наталья Тушмакова" userId="e01bbcdbaa1d346e" providerId="LiveId" clId="{0F08FFA4-61D1-482B-BF0B-1C8051F01CBC}" dt="2022-11-27T11:05:35.019" v="164" actId="692"/>
          <ac:spMkLst>
            <pc:docMk/>
            <pc:sldMk cId="1626351849" sldId="281"/>
            <ac:spMk id="8" creationId="{79D63BFC-E936-482B-8594-7781BDACF317}"/>
          </ac:spMkLst>
        </pc:spChg>
        <pc:picChg chg="add mod">
          <ac:chgData name="Наталья Тушмакова" userId="e01bbcdbaa1d346e" providerId="LiveId" clId="{0F08FFA4-61D1-482B-BF0B-1C8051F01CBC}" dt="2022-11-27T11:04:55.101" v="158"/>
          <ac:picMkLst>
            <pc:docMk/>
            <pc:sldMk cId="1626351849" sldId="281"/>
            <ac:picMk id="5" creationId="{EBB60D78-E03D-4E1B-AB13-19A5AB8FD23A}"/>
          </ac:picMkLst>
        </pc:picChg>
        <pc:cxnChg chg="add mod">
          <ac:chgData name="Наталья Тушмакова" userId="e01bbcdbaa1d346e" providerId="LiveId" clId="{0F08FFA4-61D1-482B-BF0B-1C8051F01CBC}" dt="2022-11-27T11:05:17.782" v="161" actId="13822"/>
          <ac:cxnSpMkLst>
            <pc:docMk/>
            <pc:sldMk cId="1626351849" sldId="281"/>
            <ac:cxnSpMk id="7" creationId="{B296980F-6A21-4A6D-B48E-BCEA1D10C07B}"/>
          </ac:cxnSpMkLst>
        </pc:cxnChg>
        <pc:cxnChg chg="add mod">
          <ac:chgData name="Наталья Тушмакова" userId="e01bbcdbaa1d346e" providerId="LiveId" clId="{0F08FFA4-61D1-482B-BF0B-1C8051F01CBC}" dt="2022-11-27T11:05:48.027" v="166" actId="692"/>
          <ac:cxnSpMkLst>
            <pc:docMk/>
            <pc:sldMk cId="1626351849" sldId="281"/>
            <ac:cxnSpMk id="10" creationId="{152326E8-191C-49FF-81B1-B70669205CDC}"/>
          </ac:cxnSpMkLst>
        </pc:cxnChg>
      </pc:sldChg>
      <pc:sldChg chg="addSp modSp new mod">
        <pc:chgData name="Наталья Тушмакова" userId="e01bbcdbaa1d346e" providerId="LiveId" clId="{0F08FFA4-61D1-482B-BF0B-1C8051F01CBC}" dt="2022-11-27T11:31:02.118" v="448" actId="1076"/>
        <pc:sldMkLst>
          <pc:docMk/>
          <pc:sldMk cId="731041452" sldId="282"/>
        </pc:sldMkLst>
        <pc:spChg chg="add mod">
          <ac:chgData name="Наталья Тушмакова" userId="e01bbcdbaa1d346e" providerId="LiveId" clId="{0F08FFA4-61D1-482B-BF0B-1C8051F01CBC}" dt="2022-11-27T11:31:02.118" v="448" actId="1076"/>
          <ac:spMkLst>
            <pc:docMk/>
            <pc:sldMk cId="731041452" sldId="282"/>
            <ac:spMk id="2" creationId="{7B6AA243-BDED-4B72-A7A5-3A493E15ECDA}"/>
          </ac:spMkLst>
        </pc:spChg>
        <pc:picChg chg="add mod">
          <ac:chgData name="Наталья Тушмакова" userId="e01bbcdbaa1d346e" providerId="LiveId" clId="{0F08FFA4-61D1-482B-BF0B-1C8051F01CBC}" dt="2022-11-27T11:30:49.573" v="447" actId="1076"/>
          <ac:picMkLst>
            <pc:docMk/>
            <pc:sldMk cId="731041452" sldId="282"/>
            <ac:picMk id="1026" creationId="{3EAC4CFC-1539-4404-ABFA-26A11432390F}"/>
          </ac:picMkLst>
        </pc:picChg>
      </pc:sldChg>
    </pc:docChg>
  </pc:docChgLst>
  <pc:docChgLst>
    <pc:chgData name="Наталья Тушмакова" userId="e01bbcdbaa1d346e" providerId="LiveId" clId="{C41D1367-1AA6-4929-A6BE-8C9CB8B532D5}"/>
    <pc:docChg chg="undo custSel addSld delSld modSld sldOrd addMainMaster delMainMaster modMainMaster modNotesMaster">
      <pc:chgData name="Наталья Тушмакова" userId="e01bbcdbaa1d346e" providerId="LiveId" clId="{C41D1367-1AA6-4929-A6BE-8C9CB8B532D5}" dt="2022-02-27T11:11:25.637" v="1687" actId="14100"/>
      <pc:docMkLst>
        <pc:docMk/>
      </pc:docMkLst>
      <pc:sldChg chg="modSp del mod">
        <pc:chgData name="Наталья Тушмакова" userId="e01bbcdbaa1d346e" providerId="LiveId" clId="{C41D1367-1AA6-4929-A6BE-8C9CB8B532D5}" dt="2022-02-23T10:49:59.211" v="213" actId="2696"/>
        <pc:sldMkLst>
          <pc:docMk/>
          <pc:sldMk cId="4054767384" sldId="256"/>
        </pc:sldMkLst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k cId="4054767384" sldId="256"/>
            <ac:spMk id="5" creationId="{43340341-11AA-4117-8102-0A82088E986E}"/>
          </ac:spMkLst>
        </pc:spChg>
        <pc:picChg chg="mod">
          <ac:chgData name="Наталья Тушмакова" userId="e01bbcdbaa1d346e" providerId="LiveId" clId="{C41D1367-1AA6-4929-A6BE-8C9CB8B532D5}" dt="2022-02-22T21:04:34.113" v="12"/>
          <ac:picMkLst>
            <pc:docMk/>
            <pc:sldMk cId="4054767384" sldId="256"/>
            <ac:picMk id="6" creationId="{CB36E4AB-C019-4C0D-A867-2241836C5544}"/>
          </ac:picMkLst>
        </pc:picChg>
      </pc:sldChg>
      <pc:sldChg chg="modSp mod">
        <pc:chgData name="Наталья Тушмакова" userId="e01bbcdbaa1d346e" providerId="LiveId" clId="{C41D1367-1AA6-4929-A6BE-8C9CB8B532D5}" dt="2022-02-23T15:22:00.136" v="1351" actId="1076"/>
        <pc:sldMkLst>
          <pc:docMk/>
          <pc:sldMk cId="4071725179" sldId="257"/>
        </pc:sldMkLst>
        <pc:spChg chg="mod">
          <ac:chgData name="Наталья Тушмакова" userId="e01bbcdbaa1d346e" providerId="LiveId" clId="{C41D1367-1AA6-4929-A6BE-8C9CB8B532D5}" dt="2022-02-23T15:22:00.136" v="1351" actId="1076"/>
          <ac:spMkLst>
            <pc:docMk/>
            <pc:sldMk cId="4071725179" sldId="257"/>
            <ac:spMk id="5" creationId="{673F4DA5-E84A-434A-A9C7-04BEFFC5B4B8}"/>
          </ac:spMkLst>
        </pc:spChg>
        <pc:spChg chg="mod">
          <ac:chgData name="Наталья Тушмакова" userId="e01bbcdbaa1d346e" providerId="LiveId" clId="{C41D1367-1AA6-4929-A6BE-8C9CB8B532D5}" dt="2022-02-23T10:52:46.276" v="278" actId="1076"/>
          <ac:spMkLst>
            <pc:docMk/>
            <pc:sldMk cId="4071725179" sldId="257"/>
            <ac:spMk id="6" creationId="{93DD868E-4D9F-483E-9089-90EC6183003A}"/>
          </ac:spMkLst>
        </pc:spChg>
      </pc:sldChg>
      <pc:sldChg chg="modSp mod">
        <pc:chgData name="Наталья Тушмакова" userId="e01bbcdbaa1d346e" providerId="LiveId" clId="{C41D1367-1AA6-4929-A6BE-8C9CB8B532D5}" dt="2022-02-23T15:22:09.740" v="1352" actId="1076"/>
        <pc:sldMkLst>
          <pc:docMk/>
          <pc:sldMk cId="2132076530" sldId="258"/>
        </pc:sldMkLst>
        <pc:spChg chg="mod">
          <ac:chgData name="Наталья Тушмакова" userId="e01bbcdbaa1d346e" providerId="LiveId" clId="{C41D1367-1AA6-4929-A6BE-8C9CB8B532D5}" dt="2022-02-23T10:53:17.241" v="284" actId="1076"/>
          <ac:spMkLst>
            <pc:docMk/>
            <pc:sldMk cId="2132076530" sldId="258"/>
            <ac:spMk id="5" creationId="{5240CE46-5CC3-442D-9FA0-BC326B0E5B4F}"/>
          </ac:spMkLst>
        </pc:spChg>
        <pc:picChg chg="mod">
          <ac:chgData name="Наталья Тушмакова" userId="e01bbcdbaa1d346e" providerId="LiveId" clId="{C41D1367-1AA6-4929-A6BE-8C9CB8B532D5}" dt="2022-02-23T15:22:09.740" v="1352" actId="1076"/>
          <ac:picMkLst>
            <pc:docMk/>
            <pc:sldMk cId="2132076530" sldId="258"/>
            <ac:picMk id="4" creationId="{C66F5AB0-4CF8-4EB3-AFF5-F77B1AAB5AC3}"/>
          </ac:picMkLst>
        </pc:picChg>
      </pc:sldChg>
      <pc:sldChg chg="addSp delSp modSp mod">
        <pc:chgData name="Наталья Тушмакова" userId="e01bbcdbaa1d346e" providerId="LiveId" clId="{C41D1367-1AA6-4929-A6BE-8C9CB8B532D5}" dt="2022-02-23T15:56:58.026" v="1497" actId="20577"/>
        <pc:sldMkLst>
          <pc:docMk/>
          <pc:sldMk cId="1409992981" sldId="259"/>
        </pc:sldMkLst>
        <pc:spChg chg="mod">
          <ac:chgData name="Наталья Тушмакова" userId="e01bbcdbaa1d346e" providerId="LiveId" clId="{C41D1367-1AA6-4929-A6BE-8C9CB8B532D5}" dt="2022-02-23T15:56:58.026" v="1497" actId="20577"/>
          <ac:spMkLst>
            <pc:docMk/>
            <pc:sldMk cId="1409992981" sldId="259"/>
            <ac:spMk id="2" creationId="{C87C8337-8EAC-4469-8070-49E553A0481A}"/>
          </ac:spMkLst>
        </pc:spChg>
        <pc:picChg chg="del mod">
          <ac:chgData name="Наталья Тушмакова" userId="e01bbcdbaa1d346e" providerId="LiveId" clId="{C41D1367-1AA6-4929-A6BE-8C9CB8B532D5}" dt="2022-02-23T15:54:25.297" v="1479" actId="478"/>
          <ac:picMkLst>
            <pc:docMk/>
            <pc:sldMk cId="1409992981" sldId="259"/>
            <ac:picMk id="4" creationId="{5BE21160-A4E2-418D-926C-83AC29529A2C}"/>
          </ac:picMkLst>
        </pc:picChg>
        <pc:picChg chg="add mod">
          <ac:chgData name="Наталья Тушмакова" userId="e01bbcdbaa1d346e" providerId="LiveId" clId="{C41D1367-1AA6-4929-A6BE-8C9CB8B532D5}" dt="2022-02-23T15:56:53.495" v="1495" actId="1076"/>
          <ac:picMkLst>
            <pc:docMk/>
            <pc:sldMk cId="1409992981" sldId="259"/>
            <ac:picMk id="5" creationId="{C57C7C35-4A2A-4A5B-A730-B1461A34F7CD}"/>
          </ac:picMkLst>
        </pc:picChg>
        <pc:picChg chg="add mod">
          <ac:chgData name="Наталья Тушмакова" userId="e01bbcdbaa1d346e" providerId="LiveId" clId="{C41D1367-1AA6-4929-A6BE-8C9CB8B532D5}" dt="2022-02-23T15:55:30.946" v="1489" actId="1076"/>
          <ac:picMkLst>
            <pc:docMk/>
            <pc:sldMk cId="1409992981" sldId="259"/>
            <ac:picMk id="7" creationId="{0B4EC8EF-F25B-48F9-B272-D4B064645D78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9:16.794" v="1426" actId="1076"/>
        <pc:sldMkLst>
          <pc:docMk/>
          <pc:sldMk cId="3938053471" sldId="260"/>
        </pc:sldMkLst>
        <pc:spChg chg="mod">
          <ac:chgData name="Наталья Тушмакова" userId="e01bbcdbaa1d346e" providerId="LiveId" clId="{C41D1367-1AA6-4929-A6BE-8C9CB8B532D5}" dt="2022-02-23T15:39:16.794" v="1426" actId="1076"/>
          <ac:spMkLst>
            <pc:docMk/>
            <pc:sldMk cId="3938053471" sldId="260"/>
            <ac:spMk id="3" creationId="{992C69E3-094C-4C43-B9BF-F55D29E451CB}"/>
          </ac:spMkLst>
        </pc:spChg>
        <pc:picChg chg="mod">
          <ac:chgData name="Наталья Тушмакова" userId="e01bbcdbaa1d346e" providerId="LiveId" clId="{C41D1367-1AA6-4929-A6BE-8C9CB8B532D5}" dt="2022-02-23T15:22:20.739" v="1354" actId="1076"/>
          <ac:picMkLst>
            <pc:docMk/>
            <pc:sldMk cId="3938053471" sldId="260"/>
            <ac:picMk id="4" creationId="{653427A1-0215-41BA-85CC-2F709709D25B}"/>
          </ac:picMkLst>
        </pc:picChg>
      </pc:sldChg>
      <pc:sldChg chg="addSp delSp modSp mod ord modNotes">
        <pc:chgData name="Наталья Тушмакова" userId="e01bbcdbaa1d346e" providerId="LiveId" clId="{C41D1367-1AA6-4929-A6BE-8C9CB8B532D5}" dt="2022-02-23T15:49:39.080" v="1478" actId="1076"/>
        <pc:sldMkLst>
          <pc:docMk/>
          <pc:sldMk cId="47739373" sldId="261"/>
        </pc:sldMkLst>
        <pc:spChg chg="mod">
          <ac:chgData name="Наталья Тушмакова" userId="e01bbcdbaa1d346e" providerId="LiveId" clId="{C41D1367-1AA6-4929-A6BE-8C9CB8B532D5}" dt="2022-02-23T15:49:37.424" v="1477" actId="14100"/>
          <ac:spMkLst>
            <pc:docMk/>
            <pc:sldMk cId="47739373" sldId="261"/>
            <ac:spMk id="2" creationId="{E652DE50-64FB-4098-85F1-C82CA973B43E}"/>
          </ac:spMkLst>
        </pc:spChg>
        <pc:picChg chg="del mod">
          <ac:chgData name="Наталья Тушмакова" userId="e01bbcdbaa1d346e" providerId="LiveId" clId="{C41D1367-1AA6-4929-A6BE-8C9CB8B532D5}" dt="2022-02-23T15:46:40.239" v="1430" actId="478"/>
          <ac:picMkLst>
            <pc:docMk/>
            <pc:sldMk cId="47739373" sldId="261"/>
            <ac:picMk id="4" creationId="{8A2DB022-941C-4230-9949-86EFE1FAC9FE}"/>
          </ac:picMkLst>
        </pc:picChg>
        <pc:picChg chg="add del">
          <ac:chgData name="Наталья Тушмакова" userId="e01bbcdbaa1d346e" providerId="LiveId" clId="{C41D1367-1AA6-4929-A6BE-8C9CB8B532D5}" dt="2022-02-23T15:46:47.452" v="1432" actId="478"/>
          <ac:picMkLst>
            <pc:docMk/>
            <pc:sldMk cId="47739373" sldId="261"/>
            <ac:picMk id="5" creationId="{35A13FA9-06EB-42B0-88AB-5193F3C95EEA}"/>
          </ac:picMkLst>
        </pc:picChg>
        <pc:picChg chg="add mod">
          <ac:chgData name="Наталья Тушмакова" userId="e01bbcdbaa1d346e" providerId="LiveId" clId="{C41D1367-1AA6-4929-A6BE-8C9CB8B532D5}" dt="2022-02-23T15:49:39.080" v="1478" actId="1076"/>
          <ac:picMkLst>
            <pc:docMk/>
            <pc:sldMk cId="47739373" sldId="261"/>
            <ac:picMk id="7" creationId="{A8877DC0-493F-4A65-9302-F05BE060DA1E}"/>
          </ac:picMkLst>
        </pc:picChg>
        <pc:picChg chg="add mod">
          <ac:chgData name="Наталья Тушмакова" userId="e01bbcdbaa1d346e" providerId="LiveId" clId="{C41D1367-1AA6-4929-A6BE-8C9CB8B532D5}" dt="2022-02-23T15:47:26.312" v="1440" actId="1076"/>
          <ac:picMkLst>
            <pc:docMk/>
            <pc:sldMk cId="47739373" sldId="261"/>
            <ac:picMk id="9" creationId="{4E90E6F4-E8F2-4B04-8CB8-DE10F89C0E58}"/>
          </ac:picMkLst>
        </pc:picChg>
      </pc:sldChg>
      <pc:sldChg chg="addSp delSp modSp mod modNotes">
        <pc:chgData name="Наталья Тушмакова" userId="e01bbcdbaa1d346e" providerId="LiveId" clId="{C41D1367-1AA6-4929-A6BE-8C9CB8B532D5}" dt="2022-02-23T15:49:26.919" v="1476" actId="1076"/>
        <pc:sldMkLst>
          <pc:docMk/>
          <pc:sldMk cId="1509144140" sldId="262"/>
        </pc:sldMkLst>
        <pc:spChg chg="mod">
          <ac:chgData name="Наталья Тушмакова" userId="e01bbcdbaa1d346e" providerId="LiveId" clId="{C41D1367-1AA6-4929-A6BE-8C9CB8B532D5}" dt="2022-02-23T15:49:25.258" v="1475" actId="14100"/>
          <ac:spMkLst>
            <pc:docMk/>
            <pc:sldMk cId="1509144140" sldId="262"/>
            <ac:spMk id="2" creationId="{5F8DC0C7-5A10-4213-88F2-53EF1CD2D3A5}"/>
          </ac:spMkLst>
        </pc:spChg>
        <pc:picChg chg="del mod">
          <ac:chgData name="Наталья Тушмакова" userId="e01bbcdbaa1d346e" providerId="LiveId" clId="{C41D1367-1AA6-4929-A6BE-8C9CB8B532D5}" dt="2022-02-23T15:30:35.844" v="1400" actId="478"/>
          <ac:picMkLst>
            <pc:docMk/>
            <pc:sldMk cId="1509144140" sldId="262"/>
            <ac:picMk id="4" creationId="{68FC67B5-AA5F-4736-9B98-B3E712F2984D}"/>
          </ac:picMkLst>
        </pc:picChg>
        <pc:picChg chg="add mod">
          <ac:chgData name="Наталья Тушмакова" userId="e01bbcdbaa1d346e" providerId="LiveId" clId="{C41D1367-1AA6-4929-A6BE-8C9CB8B532D5}" dt="2022-02-23T15:49:26.919" v="1476" actId="1076"/>
          <ac:picMkLst>
            <pc:docMk/>
            <pc:sldMk cId="1509144140" sldId="262"/>
            <ac:picMk id="5" creationId="{0CF950A1-9DB4-484C-AD8D-4DE3E1AC5D7E}"/>
          </ac:picMkLst>
        </pc:picChg>
        <pc:picChg chg="add mod">
          <ac:chgData name="Наталья Тушмакова" userId="e01bbcdbaa1d346e" providerId="LiveId" clId="{C41D1367-1AA6-4929-A6BE-8C9CB8B532D5}" dt="2022-02-23T15:31:15.916" v="1409" actId="1076"/>
          <ac:picMkLst>
            <pc:docMk/>
            <pc:sldMk cId="1509144140" sldId="262"/>
            <ac:picMk id="7" creationId="{15F5153D-4C8E-479B-AFBF-D626B9315F52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58:53.005" v="1505" actId="14100"/>
        <pc:sldMkLst>
          <pc:docMk/>
          <pc:sldMk cId="3875987545" sldId="263"/>
        </pc:sldMkLst>
        <pc:spChg chg="mod">
          <ac:chgData name="Наталья Тушмакова" userId="e01bbcdbaa1d346e" providerId="LiveId" clId="{C41D1367-1AA6-4929-A6BE-8C9CB8B532D5}" dt="2022-02-23T15:58:53.005" v="1505" actId="14100"/>
          <ac:spMkLst>
            <pc:docMk/>
            <pc:sldMk cId="3875987545" sldId="263"/>
            <ac:spMk id="2" creationId="{BAD260E5-A0CD-466C-9346-ACAAFB55CE00}"/>
          </ac:spMkLst>
        </pc:spChg>
        <pc:picChg chg="mod">
          <ac:chgData name="Наталья Тушмакова" userId="e01bbcdbaa1d346e" providerId="LiveId" clId="{C41D1367-1AA6-4929-A6BE-8C9CB8B532D5}" dt="2022-02-23T15:22:45.828" v="1357" actId="1076"/>
          <ac:picMkLst>
            <pc:docMk/>
            <pc:sldMk cId="3875987545" sldId="263"/>
            <ac:picMk id="3" creationId="{14EB7266-652D-498B-B716-3E5022DFCC66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9:36.372" v="1427" actId="207"/>
        <pc:sldMkLst>
          <pc:docMk/>
          <pc:sldMk cId="3678518363" sldId="264"/>
        </pc:sldMkLst>
        <pc:spChg chg="mod">
          <ac:chgData name="Наталья Тушмакова" userId="e01bbcdbaa1d346e" providerId="LiveId" clId="{C41D1367-1AA6-4929-A6BE-8C9CB8B532D5}" dt="2022-02-23T11:30:20.109" v="1349" actId="1076"/>
          <ac:spMkLst>
            <pc:docMk/>
            <pc:sldMk cId="3678518363" sldId="264"/>
            <ac:spMk id="2" creationId="{2D3C5DBF-9737-4009-B978-9F24A94D8BDE}"/>
          </ac:spMkLst>
        </pc:spChg>
        <pc:spChg chg="mod">
          <ac:chgData name="Наталья Тушмакова" userId="e01bbcdbaa1d346e" providerId="LiveId" clId="{C41D1367-1AA6-4929-A6BE-8C9CB8B532D5}" dt="2022-02-23T15:39:36.372" v="1427" actId="207"/>
          <ac:spMkLst>
            <pc:docMk/>
            <pc:sldMk cId="3678518363" sldId="264"/>
            <ac:spMk id="4" creationId="{1CC083C3-30BC-4083-BAC4-E25E4526FF0C}"/>
          </ac:spMkLst>
        </pc:spChg>
      </pc:sldChg>
      <pc:sldChg chg="addSp delSp modSp mod">
        <pc:chgData name="Наталья Тушмакова" userId="e01bbcdbaa1d346e" providerId="LiveId" clId="{C41D1367-1AA6-4929-A6BE-8C9CB8B532D5}" dt="2022-02-27T11:05:21.852" v="1634" actId="1076"/>
        <pc:sldMkLst>
          <pc:docMk/>
          <pc:sldMk cId="2472216176" sldId="265"/>
        </pc:sldMkLst>
        <pc:spChg chg="mod">
          <ac:chgData name="Наталья Тушмакова" userId="e01bbcdbaa1d346e" providerId="LiveId" clId="{C41D1367-1AA6-4929-A6BE-8C9CB8B532D5}" dt="2022-02-27T11:05:09.181" v="1631" actId="14100"/>
          <ac:spMkLst>
            <pc:docMk/>
            <pc:sldMk cId="2472216176" sldId="265"/>
            <ac:spMk id="4" creationId="{C7D7DC38-2237-4ECA-A87C-1EE75F0F7FC7}"/>
          </ac:spMkLst>
        </pc:spChg>
        <pc:spChg chg="add mod">
          <ac:chgData name="Наталья Тушмакова" userId="e01bbcdbaa1d346e" providerId="LiveId" clId="{C41D1367-1AA6-4929-A6BE-8C9CB8B532D5}" dt="2022-02-27T11:01:30.875" v="1593" actId="1076"/>
          <ac:spMkLst>
            <pc:docMk/>
            <pc:sldMk cId="2472216176" sldId="265"/>
            <ac:spMk id="7" creationId="{F6DF2B0E-49DB-4DBE-BB4D-F211B4344DC6}"/>
          </ac:spMkLst>
        </pc:spChg>
        <pc:spChg chg="add del mod">
          <ac:chgData name="Наталья Тушмакова" userId="e01bbcdbaa1d346e" providerId="LiveId" clId="{C41D1367-1AA6-4929-A6BE-8C9CB8B532D5}" dt="2022-02-27T10:58:05.333" v="1533"/>
          <ac:spMkLst>
            <pc:docMk/>
            <pc:sldMk cId="2472216176" sldId="265"/>
            <ac:spMk id="8" creationId="{B54086C3-92CE-42F4-814A-F28EE9E23A0F}"/>
          </ac:spMkLst>
        </pc:spChg>
        <pc:picChg chg="add del mod">
          <ac:chgData name="Наталья Тушмакова" userId="e01bbcdbaa1d346e" providerId="LiveId" clId="{C41D1367-1AA6-4929-A6BE-8C9CB8B532D5}" dt="2022-02-23T11:08:03.116" v="610" actId="478"/>
          <ac:picMkLst>
            <pc:docMk/>
            <pc:sldMk cId="2472216176" sldId="265"/>
            <ac:picMk id="2" creationId="{89F2C1EA-6836-43CA-8B4F-216AA37046D6}"/>
          </ac:picMkLst>
        </pc:picChg>
        <pc:picChg chg="add mod">
          <ac:chgData name="Наталья Тушмакова" userId="e01bbcdbaa1d346e" providerId="LiveId" clId="{C41D1367-1AA6-4929-A6BE-8C9CB8B532D5}" dt="2022-02-27T11:05:11.276" v="1632" actId="1076"/>
          <ac:picMkLst>
            <pc:docMk/>
            <pc:sldMk cId="2472216176" sldId="265"/>
            <ac:picMk id="3" creationId="{3E9A510C-5E27-48F0-9A26-91D150BF6AB4}"/>
          </ac:picMkLst>
        </pc:picChg>
        <pc:picChg chg="del mod">
          <ac:chgData name="Наталья Тушмакова" userId="e01bbcdbaa1d346e" providerId="LiveId" clId="{C41D1367-1AA6-4929-A6BE-8C9CB8B532D5}" dt="2022-02-23T11:06:29.648" v="606" actId="478"/>
          <ac:picMkLst>
            <pc:docMk/>
            <pc:sldMk cId="2472216176" sldId="265"/>
            <ac:picMk id="3" creationId="{529CBBFA-F968-4B96-9C17-5F13E076E833}"/>
          </ac:picMkLst>
        </pc:picChg>
        <pc:picChg chg="add mod">
          <ac:chgData name="Наталья Тушмакова" userId="e01bbcdbaa1d346e" providerId="LiveId" clId="{C41D1367-1AA6-4929-A6BE-8C9CB8B532D5}" dt="2022-02-27T11:05:21.852" v="1634" actId="1076"/>
          <ac:picMkLst>
            <pc:docMk/>
            <pc:sldMk cId="2472216176" sldId="265"/>
            <ac:picMk id="6" creationId="{B77065B8-6081-4BFA-87AD-B749DCFD7F03}"/>
          </ac:picMkLst>
        </pc:picChg>
        <pc:picChg chg="add mod">
          <ac:chgData name="Наталья Тушмакова" userId="e01bbcdbaa1d346e" providerId="LiveId" clId="{C41D1367-1AA6-4929-A6BE-8C9CB8B532D5}" dt="2022-02-27T11:04:53.699" v="1629" actId="1076"/>
          <ac:picMkLst>
            <pc:docMk/>
            <pc:sldMk cId="2472216176" sldId="265"/>
            <ac:picMk id="10" creationId="{0F34E5CA-4149-4DD8-AC5E-4EA3ED30EA3F}"/>
          </ac:picMkLst>
        </pc:picChg>
      </pc:sldChg>
      <pc:sldChg chg="modSp mod">
        <pc:chgData name="Наталья Тушмакова" userId="e01bbcdbaa1d346e" providerId="LiveId" clId="{C41D1367-1AA6-4929-A6BE-8C9CB8B532D5}" dt="2022-02-23T15:38:50.640" v="1423" actId="14100"/>
        <pc:sldMkLst>
          <pc:docMk/>
          <pc:sldMk cId="2928332950" sldId="266"/>
        </pc:sldMkLst>
        <pc:spChg chg="mod">
          <ac:chgData name="Наталья Тушмакова" userId="e01bbcdbaa1d346e" providerId="LiveId" clId="{C41D1367-1AA6-4929-A6BE-8C9CB8B532D5}" dt="2022-02-23T15:38:50.640" v="1423" actId="14100"/>
          <ac:spMkLst>
            <pc:docMk/>
            <pc:sldMk cId="2928332950" sldId="266"/>
            <ac:spMk id="2" creationId="{7C77574B-93A0-4B93-B47D-42D9615EF66C}"/>
          </ac:spMkLst>
        </pc:spChg>
        <pc:picChg chg="mod">
          <ac:chgData name="Наталья Тушмакова" userId="e01bbcdbaa1d346e" providerId="LiveId" clId="{C41D1367-1AA6-4929-A6BE-8C9CB8B532D5}" dt="2022-02-23T11:21:39.192" v="1190" actId="14100"/>
          <ac:picMkLst>
            <pc:docMk/>
            <pc:sldMk cId="2928332950" sldId="266"/>
            <ac:picMk id="3" creationId="{C06D3331-9089-4EC0-8163-84C2CD174397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8:32.235" v="1420" actId="1076"/>
        <pc:sldMkLst>
          <pc:docMk/>
          <pc:sldMk cId="4223772607" sldId="267"/>
        </pc:sldMkLst>
        <pc:spChg chg="mod">
          <ac:chgData name="Наталья Тушмакова" userId="e01bbcdbaa1d346e" providerId="LiveId" clId="{C41D1367-1AA6-4929-A6BE-8C9CB8B532D5}" dt="2022-02-23T15:38:32.235" v="1420" actId="1076"/>
          <ac:spMkLst>
            <pc:docMk/>
            <pc:sldMk cId="4223772607" sldId="267"/>
            <ac:spMk id="2" creationId="{E62FD6F2-20E9-488F-8CCF-BA0D4713512B}"/>
          </ac:spMkLst>
        </pc:spChg>
        <pc:picChg chg="mod">
          <ac:chgData name="Наталья Тушмакова" userId="e01bbcdbaa1d346e" providerId="LiveId" clId="{C41D1367-1AA6-4929-A6BE-8C9CB8B532D5}" dt="2022-02-23T11:22:34.969" v="1198" actId="14100"/>
          <ac:picMkLst>
            <pc:docMk/>
            <pc:sldMk cId="4223772607" sldId="267"/>
            <ac:picMk id="3" creationId="{2354F9A8-6127-420D-9317-D58FDA5E2724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8:08.929" v="1416" actId="1076"/>
        <pc:sldMkLst>
          <pc:docMk/>
          <pc:sldMk cId="3873372151" sldId="268"/>
        </pc:sldMkLst>
        <pc:spChg chg="mod">
          <ac:chgData name="Наталья Тушмакова" userId="e01bbcdbaa1d346e" providerId="LiveId" clId="{C41D1367-1AA6-4929-A6BE-8C9CB8B532D5}" dt="2022-02-23T15:38:08.929" v="1416" actId="1076"/>
          <ac:spMkLst>
            <pc:docMk/>
            <pc:sldMk cId="3873372151" sldId="268"/>
            <ac:spMk id="2" creationId="{2FEE1089-FBF6-40F1-B4D7-F36AB65AD01D}"/>
          </ac:spMkLst>
        </pc:spChg>
        <pc:picChg chg="mod">
          <ac:chgData name="Наталья Тушмакова" userId="e01bbcdbaa1d346e" providerId="LiveId" clId="{C41D1367-1AA6-4929-A6BE-8C9CB8B532D5}" dt="2022-02-23T11:23:58.163" v="1208" actId="14100"/>
          <ac:picMkLst>
            <pc:docMk/>
            <pc:sldMk cId="3873372151" sldId="268"/>
            <ac:picMk id="3" creationId="{900E4BB1-144D-4ED6-8489-C0C1F06682AF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7:49.964" v="1412" actId="1076"/>
        <pc:sldMkLst>
          <pc:docMk/>
          <pc:sldMk cId="1961200299" sldId="269"/>
        </pc:sldMkLst>
        <pc:spChg chg="mod">
          <ac:chgData name="Наталья Тушмакова" userId="e01bbcdbaa1d346e" providerId="LiveId" clId="{C41D1367-1AA6-4929-A6BE-8C9CB8B532D5}" dt="2022-02-23T15:37:49.964" v="1412" actId="1076"/>
          <ac:spMkLst>
            <pc:docMk/>
            <pc:sldMk cId="1961200299" sldId="269"/>
            <ac:spMk id="2" creationId="{61130F7D-5E78-49C7-9DFE-C8F4589E5453}"/>
          </ac:spMkLst>
        </pc:spChg>
        <pc:picChg chg="mod">
          <ac:chgData name="Наталья Тушмакова" userId="e01bbcdbaa1d346e" providerId="LiveId" clId="{C41D1367-1AA6-4929-A6BE-8C9CB8B532D5}" dt="2022-02-23T11:24:40.864" v="1211" actId="14100"/>
          <ac:picMkLst>
            <pc:docMk/>
            <pc:sldMk cId="1961200299" sldId="269"/>
            <ac:picMk id="3" creationId="{D8E96118-DEE9-498E-B7A2-C217E2DE96C2}"/>
          </ac:picMkLst>
        </pc:picChg>
      </pc:sldChg>
      <pc:sldChg chg="modSp mod modNotes">
        <pc:chgData name="Наталья Тушмакова" userId="e01bbcdbaa1d346e" providerId="LiveId" clId="{C41D1367-1AA6-4929-A6BE-8C9CB8B532D5}" dt="2022-02-23T15:37:45.349" v="1411" actId="1076"/>
        <pc:sldMkLst>
          <pc:docMk/>
          <pc:sldMk cId="2464833048" sldId="270"/>
        </pc:sldMkLst>
        <pc:spChg chg="mod">
          <ac:chgData name="Наталья Тушмакова" userId="e01bbcdbaa1d346e" providerId="LiveId" clId="{C41D1367-1AA6-4929-A6BE-8C9CB8B532D5}" dt="2022-02-23T15:37:45.349" v="1411" actId="1076"/>
          <ac:spMkLst>
            <pc:docMk/>
            <pc:sldMk cId="2464833048" sldId="270"/>
            <ac:spMk id="2" creationId="{B3F592EE-4AEE-41D0-88FC-F7E73360474B}"/>
          </ac:spMkLst>
        </pc:spChg>
        <pc:picChg chg="mod">
          <ac:chgData name="Наталья Тушмакова" userId="e01bbcdbaa1d346e" providerId="LiveId" clId="{C41D1367-1AA6-4929-A6BE-8C9CB8B532D5}" dt="2022-02-23T11:26:21.676" v="1251" actId="14100"/>
          <ac:picMkLst>
            <pc:docMk/>
            <pc:sldMk cId="2464833048" sldId="270"/>
            <ac:picMk id="3" creationId="{38116AF2-6E90-4757-B5A2-E48B920AA3AA}"/>
          </ac:picMkLst>
        </pc:picChg>
      </pc:sldChg>
      <pc:sldChg chg="modSp mod">
        <pc:chgData name="Наталья Тушмакова" userId="e01bbcdbaa1d346e" providerId="LiveId" clId="{C41D1367-1AA6-4929-A6BE-8C9CB8B532D5}" dt="2022-02-23T15:37:37.407" v="1410" actId="1076"/>
        <pc:sldMkLst>
          <pc:docMk/>
          <pc:sldMk cId="1486961838" sldId="271"/>
        </pc:sldMkLst>
        <pc:spChg chg="mod">
          <ac:chgData name="Наталья Тушмакова" userId="e01bbcdbaa1d346e" providerId="LiveId" clId="{C41D1367-1AA6-4929-A6BE-8C9CB8B532D5}" dt="2022-02-23T15:37:37.407" v="1410" actId="1076"/>
          <ac:spMkLst>
            <pc:docMk/>
            <pc:sldMk cId="1486961838" sldId="271"/>
            <ac:spMk id="3" creationId="{7013ABB0-4964-4814-AE29-55E06A1DFD8B}"/>
          </ac:spMkLst>
        </pc:spChg>
        <pc:picChg chg="mod">
          <ac:chgData name="Наталья Тушмакова" userId="e01bbcdbaa1d346e" providerId="LiveId" clId="{C41D1367-1AA6-4929-A6BE-8C9CB8B532D5}" dt="2022-02-23T11:26:45.336" v="1255" actId="1076"/>
          <ac:picMkLst>
            <pc:docMk/>
            <pc:sldMk cId="1486961838" sldId="271"/>
            <ac:picMk id="5" creationId="{E66CDAB7-33B5-4619-AE8E-34307D253113}"/>
          </ac:picMkLst>
        </pc:picChg>
      </pc:sldChg>
      <pc:sldChg chg="addSp delSp modSp new mod ord">
        <pc:chgData name="Наталья Тушмакова" userId="e01bbcdbaa1d346e" providerId="LiveId" clId="{C41D1367-1AA6-4929-A6BE-8C9CB8B532D5}" dt="2022-02-23T15:59:33.763" v="1511" actId="20577"/>
        <pc:sldMkLst>
          <pc:docMk/>
          <pc:sldMk cId="303935232" sldId="272"/>
        </pc:sldMkLst>
        <pc:spChg chg="add mod">
          <ac:chgData name="Наталья Тушмакова" userId="e01bbcdbaa1d346e" providerId="LiveId" clId="{C41D1367-1AA6-4929-A6BE-8C9CB8B532D5}" dt="2022-02-23T15:59:33.763" v="1511" actId="20577"/>
          <ac:spMkLst>
            <pc:docMk/>
            <pc:sldMk cId="303935232" sldId="272"/>
            <ac:spMk id="7" creationId="{1D9CA418-DA5E-47C1-8781-F836C89AB7EB}"/>
          </ac:spMkLst>
        </pc:spChg>
        <pc:picChg chg="add del mod">
          <ac:chgData name="Наталья Тушмакова" userId="e01bbcdbaa1d346e" providerId="LiveId" clId="{C41D1367-1AA6-4929-A6BE-8C9CB8B532D5}" dt="2022-02-23T10:47:18.473" v="17" actId="478"/>
          <ac:picMkLst>
            <pc:docMk/>
            <pc:sldMk cId="303935232" sldId="272"/>
            <ac:picMk id="2" creationId="{03BDBB4E-CC8A-4858-9EB7-DE71A465FDCD}"/>
          </ac:picMkLst>
        </pc:picChg>
        <pc:picChg chg="add mod">
          <ac:chgData name="Наталья Тушмакова" userId="e01bbcdbaa1d346e" providerId="LiveId" clId="{C41D1367-1AA6-4929-A6BE-8C9CB8B532D5}" dt="2022-02-23T10:51:06.340" v="270" actId="1076"/>
          <ac:picMkLst>
            <pc:docMk/>
            <pc:sldMk cId="303935232" sldId="272"/>
            <ac:picMk id="3" creationId="{867180B5-7F55-408C-8DA9-6A9844BD7508}"/>
          </ac:picMkLst>
        </pc:picChg>
        <pc:picChg chg="add del mod">
          <ac:chgData name="Наталья Тушмакова" userId="e01bbcdbaa1d346e" providerId="LiveId" clId="{C41D1367-1AA6-4929-A6BE-8C9CB8B532D5}" dt="2022-02-23T10:48:18.562" v="26" actId="22"/>
          <ac:picMkLst>
            <pc:docMk/>
            <pc:sldMk cId="303935232" sldId="272"/>
            <ac:picMk id="5" creationId="{27F20B6D-350D-456E-9F61-89DB901EDBF3}"/>
          </ac:picMkLst>
        </pc:picChg>
      </pc:sldChg>
      <pc:sldChg chg="addSp delSp modSp new mod modClrScheme chgLayout">
        <pc:chgData name="Наталья Тушмакова" userId="e01bbcdbaa1d346e" providerId="LiveId" clId="{C41D1367-1AA6-4929-A6BE-8C9CB8B532D5}" dt="2022-02-27T11:11:25.637" v="1687" actId="14100"/>
        <pc:sldMkLst>
          <pc:docMk/>
          <pc:sldMk cId="961407385" sldId="273"/>
        </pc:sldMkLst>
        <pc:spChg chg="add mod">
          <ac:chgData name="Наталья Тушмакова" userId="e01bbcdbaa1d346e" providerId="LiveId" clId="{C41D1367-1AA6-4929-A6BE-8C9CB8B532D5}" dt="2022-02-23T11:12:17.593" v="827" actId="27636"/>
          <ac:spMkLst>
            <pc:docMk/>
            <pc:sldMk cId="961407385" sldId="273"/>
            <ac:spMk id="2" creationId="{F8D22186-E4AA-4BA5-8329-84501E0D48B6}"/>
          </ac:spMkLst>
        </pc:spChg>
        <pc:spChg chg="add mod">
          <ac:chgData name="Наталья Тушмакова" userId="e01bbcdbaa1d346e" providerId="LiveId" clId="{C41D1367-1AA6-4929-A6BE-8C9CB8B532D5}" dt="2022-02-27T11:11:25.637" v="1687" actId="14100"/>
          <ac:spMkLst>
            <pc:docMk/>
            <pc:sldMk cId="961407385" sldId="273"/>
            <ac:spMk id="3" creationId="{B0E6D965-4C20-4397-B6F1-698DE9A2B177}"/>
          </ac:spMkLst>
        </pc:spChg>
        <pc:picChg chg="add del mod">
          <ac:chgData name="Наталья Тушмакова" userId="e01bbcdbaa1d346e" providerId="LiveId" clId="{C41D1367-1AA6-4929-A6BE-8C9CB8B532D5}" dt="2022-02-23T11:11:37.820" v="818" actId="478"/>
          <ac:picMkLst>
            <pc:docMk/>
            <pc:sldMk cId="961407385" sldId="273"/>
            <ac:picMk id="5" creationId="{6D54D7A8-633C-45DD-BD21-7CD5DDA80460}"/>
          </ac:picMkLst>
        </pc:picChg>
        <pc:picChg chg="add mod">
          <ac:chgData name="Наталья Тушмакова" userId="e01bbcdbaa1d346e" providerId="LiveId" clId="{C41D1367-1AA6-4929-A6BE-8C9CB8B532D5}" dt="2022-02-27T11:08:11.968" v="1666" actId="1076"/>
          <ac:picMkLst>
            <pc:docMk/>
            <pc:sldMk cId="961407385" sldId="273"/>
            <ac:picMk id="5" creationId="{713C4D3C-2C41-4C49-8160-B5D7C50BB6B2}"/>
          </ac:picMkLst>
        </pc:picChg>
        <pc:picChg chg="add mod">
          <ac:chgData name="Наталья Тушмакова" userId="e01bbcdbaa1d346e" providerId="LiveId" clId="{C41D1367-1AA6-4929-A6BE-8C9CB8B532D5}" dt="2022-02-27T11:08:41.218" v="1672" actId="1076"/>
          <ac:picMkLst>
            <pc:docMk/>
            <pc:sldMk cId="961407385" sldId="273"/>
            <ac:picMk id="6" creationId="{45BB6DBC-0697-450B-B94A-DB489844B462}"/>
          </ac:picMkLst>
        </pc:picChg>
        <pc:picChg chg="add mod">
          <ac:chgData name="Наталья Тушмакова" userId="e01bbcdbaa1d346e" providerId="LiveId" clId="{C41D1367-1AA6-4929-A6BE-8C9CB8B532D5}" dt="2022-02-27T11:08:46.381" v="1673" actId="1076"/>
          <ac:picMkLst>
            <pc:docMk/>
            <pc:sldMk cId="961407385" sldId="273"/>
            <ac:picMk id="7" creationId="{7A6030A9-E8E2-43B8-88A3-73796F033D56}"/>
          </ac:picMkLst>
        </pc:picChg>
      </pc:sldChg>
      <pc:sldMasterChg chg="modSp modSldLayout">
        <pc:chgData name="Наталья Тушмакова" userId="e01bbcdbaa1d346e" providerId="LiveId" clId="{C41D1367-1AA6-4929-A6BE-8C9CB8B532D5}" dt="2022-02-22T21:04:34.113" v="12"/>
        <pc:sldMasterMkLst>
          <pc:docMk/>
          <pc:sldMasterMk cId="3736137835" sldId="2147483660"/>
        </pc:sldMasterMkLst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4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5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6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7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1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2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3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4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5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6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7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8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19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0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1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2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4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5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6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7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8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29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0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1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2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3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4" creationId="{00000000-0000-0000-0000-000000000000}"/>
          </ac:spMkLst>
        </pc:spChg>
        <pc:spChg chg="mod">
          <ac:chgData name="Наталья Тушмакова" userId="e01bbcdbaa1d346e" providerId="LiveId" clId="{C41D1367-1AA6-4929-A6BE-8C9CB8B532D5}" dt="2022-02-22T21:04:34.113" v="12"/>
          <ac:spMkLst>
            <pc:docMk/>
            <pc:sldMasterMk cId="3736137835" sldId="2147483660"/>
            <ac:spMk id="35" creationId="{00000000-0000-0000-0000-000000000000}"/>
          </ac:spMkLst>
        </pc:spChg>
        <pc:grpChg chg="mod">
          <ac:chgData name="Наталья Тушмакова" userId="e01bbcdbaa1d346e" providerId="LiveId" clId="{C41D1367-1AA6-4929-A6BE-8C9CB8B532D5}" dt="2022-02-22T21:04:34.113" v="12"/>
          <ac:grpSpMkLst>
            <pc:docMk/>
            <pc:sldMasterMk cId="3736137835" sldId="2147483660"/>
            <ac:grpSpMk id="10" creationId="{00000000-0000-0000-0000-000000000000}"/>
          </ac:grpSpMkLst>
        </pc:grpChg>
        <pc:grpChg chg="mod">
          <ac:chgData name="Наталья Тушмакова" userId="e01bbcdbaa1d346e" providerId="LiveId" clId="{C41D1367-1AA6-4929-A6BE-8C9CB8B532D5}" dt="2022-02-22T21:04:34.113" v="12"/>
          <ac:grpSpMkLst>
            <pc:docMk/>
            <pc:sldMasterMk cId="3736137835" sldId="2147483660"/>
            <ac:grpSpMk id="23" creationId="{00000000-0000-0000-0000-000000000000}"/>
          </ac:grpSpMkLst>
        </pc:grp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1496006847" sldId="2147483661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96006847" sldId="2147483661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96006847" sldId="2147483661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96006847" sldId="2147483661"/>
              <ac:spMk id="6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96006847" sldId="2147483661"/>
              <ac:spMk id="7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3104522357" sldId="2147483662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104522357" sldId="2147483662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104522357" sldId="2147483662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104522357" sldId="2147483662"/>
              <ac:spMk id="8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4010004830" sldId="2147483663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010004830" sldId="2147483663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010004830" sldId="2147483663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010004830" sldId="2147483663"/>
              <ac:spMk id="6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010004830" sldId="2147483663"/>
              <ac:spMk id="9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1791148233" sldId="2147483664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91148233" sldId="2147483664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91148233" sldId="2147483664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91148233" sldId="2147483664"/>
              <ac:spMk id="10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91148233" sldId="2147483664"/>
              <ac:spMk id="11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1473484266" sldId="2147483665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5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6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1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473484266" sldId="2147483665"/>
              <ac:spMk id="13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3412515641" sldId="2147483666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412515641" sldId="2147483666"/>
              <ac:spMk id="7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2297613063" sldId="2147483667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297613063" sldId="2147483667"/>
              <ac:spMk id="6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4262090460" sldId="2147483668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262090460" sldId="2147483668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262090460" sldId="2147483668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262090460" sldId="2147483668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262090460" sldId="2147483668"/>
              <ac:spMk id="9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497512816" sldId="2147483669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97512816" sldId="2147483669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97512816" sldId="2147483669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97512816" sldId="2147483669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97512816" sldId="2147483669"/>
              <ac:spMk id="7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97512816" sldId="2147483669"/>
              <ac:spMk id="9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3844474894" sldId="2147483670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844474894" sldId="2147483670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844474894" sldId="2147483670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844474894" sldId="2147483670"/>
              <ac:spMk id="6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3844474894" sldId="2147483670"/>
              <ac:spMk id="9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17326953" sldId="2147483671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6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11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1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1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17326953" sldId="2147483671"/>
              <ac:spMk id="15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648523396" sldId="2147483672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648523396" sldId="2147483672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648523396" sldId="2147483672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648523396" sldId="2147483672"/>
              <ac:spMk id="7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648523396" sldId="2147483672"/>
              <ac:spMk id="9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2595279075" sldId="2147483673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7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11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1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17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18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5279075" sldId="2147483673"/>
              <ac:spMk id="21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4164211464" sldId="2147483674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164211464" sldId="2147483674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164211464" sldId="2147483674"/>
              <ac:spMk id="4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164211464" sldId="2147483674"/>
              <ac:spMk id="7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164211464" sldId="2147483674"/>
              <ac:spMk id="9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4164211464" sldId="2147483674"/>
              <ac:spMk id="21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2594548476" sldId="2147483675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594548476" sldId="2147483675"/>
              <ac:spMk id="8" creationId="{00000000-0000-0000-0000-000000000000}"/>
            </ac:spMkLst>
          </pc:spChg>
        </pc:sldLayoutChg>
        <pc:sldLayoutChg chg="modSp">
          <pc:chgData name="Наталья Тушмакова" userId="e01bbcdbaa1d346e" providerId="LiveId" clId="{C41D1367-1AA6-4929-A6BE-8C9CB8B532D5}" dt="2022-02-22T21:04:34.113" v="12"/>
          <pc:sldLayoutMkLst>
            <pc:docMk/>
            <pc:sldMasterMk cId="3736137835" sldId="2147483660"/>
            <pc:sldLayoutMk cId="260539503" sldId="2147483676"/>
          </pc:sldLayoutMkLst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60539503" sldId="2147483676"/>
              <ac:spMk id="2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60539503" sldId="2147483676"/>
              <ac:spMk id="3" creationId="{00000000-0000-0000-0000-000000000000}"/>
            </ac:spMkLst>
          </pc:spChg>
          <pc:spChg chg="mod">
            <ac:chgData name="Наталья Тушмакова" userId="e01bbcdbaa1d346e" providerId="LiveId" clId="{C41D1367-1AA6-4929-A6BE-8C9CB8B532D5}" dt="2022-02-22T21:04:34.113" v="12"/>
            <ac:spMkLst>
              <pc:docMk/>
              <pc:sldMasterMk cId="3736137835" sldId="2147483660"/>
              <pc:sldLayoutMk cId="260539503" sldId="2147483676"/>
              <ac:spMk id="8" creationId="{00000000-0000-0000-0000-000000000000}"/>
            </ac:spMkLst>
          </pc:spChg>
        </pc:sldLayoutChg>
      </pc:sldMasterChg>
      <pc:sldMasterChg chg="new del mod addSldLayout delSldLayout">
        <pc:chgData name="Наталья Тушмакова" userId="e01bbcdbaa1d346e" providerId="LiveId" clId="{C41D1367-1AA6-4929-A6BE-8C9CB8B532D5}" dt="2022-02-22T21:02:56.252" v="8" actId="6938"/>
        <pc:sldMasterMkLst>
          <pc:docMk/>
          <pc:sldMasterMk cId="3564221866" sldId="2147483694"/>
        </pc:sldMasterMkLst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2840235098" sldId="2147483695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329535927" sldId="2147483696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796469754" sldId="2147483697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181520747" sldId="2147483698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1627209848" sldId="2147483699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337193861" sldId="2147483700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538629294" sldId="2147483701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004071454" sldId="2147483702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128616688" sldId="2147483703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74263727" sldId="2147483704"/>
          </pc:sldLayoutMkLst>
        </pc:sldLayoutChg>
        <pc:sldLayoutChg chg="new del replId">
          <pc:chgData name="Наталья Тушмакова" userId="e01bbcdbaa1d346e" providerId="LiveId" clId="{C41D1367-1AA6-4929-A6BE-8C9CB8B532D5}" dt="2022-02-22T21:02:56.252" v="8" actId="6938"/>
          <pc:sldLayoutMkLst>
            <pc:docMk/>
            <pc:sldMasterMk cId="3564221866" sldId="2147483694"/>
            <pc:sldLayoutMk cId="3781781000" sldId="214748370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84F7E-E70C-4311-9A37-A6BA88C438DA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7E5CB-5A25-4B26-B5BB-47113993F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56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10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60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106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982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834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307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849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549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67E5CB-5A25-4B26-B5BB-47113993F1D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5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0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111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3391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908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2397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19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42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98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1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17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42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245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750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229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2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090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AD1EF-6218-475A-8518-3730881533A0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827837-4D4D-4E94-9B70-649BB2893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4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www.thinglink.com/scene/1547876573741318146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nglink.com/scene/1552777578907959299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https://www.thinglink.com/scene/155407908848481075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hyperlink" Target="https://www.thinglink.com/scene/155118320474705101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hyperlink" Target="https://www.thinglink.com/scene/1554086038572367875" TargetMode="External"/><Relationship Id="rId7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hinglink.com/scene/1551540694563160066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microsoft.com/office/2007/relationships/hdphoto" Target="../media/hdphoto2.wdp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29AB0DD2-0D9F-4E29-8EFD-7546D36470F4}"/>
              </a:ext>
            </a:extLst>
          </p:cNvPr>
          <p:cNvSpPr/>
          <p:nvPr/>
        </p:nvSpPr>
        <p:spPr>
          <a:xfrm>
            <a:off x="328612" y="1028701"/>
            <a:ext cx="8486775" cy="479107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R="450215" algn="ctr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</a:t>
            </a:r>
          </a:p>
          <a:p>
            <a:pPr marR="450215"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Использование интерактивного плаката </a:t>
            </a:r>
            <a:r>
              <a:rPr lang="ru-RU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Thinglink</a:t>
            </a:r>
            <a:r>
              <a:rPr lang="ru-RU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R="450215"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 работе с детьми</a:t>
            </a:r>
            <a:r>
              <a:rPr lang="ru-RU" sz="24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дошкольного возраста с ОНР.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50215" algn="r">
              <a:lnSpc>
                <a:spcPct val="150000"/>
              </a:lnSpc>
              <a:spcAft>
                <a:spcPts val="800"/>
              </a:spcAft>
            </a:pPr>
            <a:endParaRPr lang="ru-RU" sz="20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R="450215" algn="r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Учитель-логопед Тушмакова Наталья Николаевна.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50215" algn="ctr">
              <a:lnSpc>
                <a:spcPct val="150000"/>
              </a:lnSpc>
              <a:spcAft>
                <a:spcPts val="800"/>
              </a:spcAft>
            </a:pPr>
            <a:r>
              <a:rPr lang="ru-RU" sz="20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АНО ДО «Планета детства «Лада», детский сад №203,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50215" algn="ctr">
              <a:lnSpc>
                <a:spcPct val="150000"/>
              </a:lnSpc>
              <a:spcAft>
                <a:spcPts val="800"/>
              </a:spcAft>
            </a:pPr>
            <a:r>
              <a:rPr lang="ru-RU" sz="20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Г. Тольятти.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450215" algn="r">
              <a:lnSpc>
                <a:spcPct val="150000"/>
              </a:lnSpc>
              <a:spcAft>
                <a:spcPts val="800"/>
              </a:spcAft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tushmakova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@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list</a:t>
            </a:r>
            <a:r>
              <a:rPr lang="ru-RU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ru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5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8EC7CE-8BD7-40B3-B9F4-3C3984B670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1" y="305244"/>
            <a:ext cx="5714207" cy="287496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2929CD-340F-4527-A306-27CD72C9C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95674"/>
            <a:ext cx="4238683" cy="2384260"/>
          </a:xfrm>
          <a:prstGeom prst="rect">
            <a:avLst/>
          </a:prstGeom>
        </p:spPr>
      </p:pic>
      <p:pic>
        <p:nvPicPr>
          <p:cNvPr id="6" name="Picture 4" descr="Книга &amp;quot;Путаница&amp;quot; Жигарев Вячеслав Алексеевич – купить книгу ISBN  978-5-7833-1057-7 с быстрой доставкой в интернет-магазине OZON">
            <a:extLst>
              <a:ext uri="{FF2B5EF4-FFF2-40B4-BE49-F238E27FC236}">
                <a16:creationId xmlns:a16="http://schemas.microsoft.com/office/drawing/2014/main" id="{AC9CF466-AFC4-4AEB-9F64-FF64C04C0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734" y="4779856"/>
            <a:ext cx="1496715" cy="197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D096C1-A9D5-4940-A5E8-30B58F45E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51" y="3255546"/>
            <a:ext cx="4238683" cy="3048619"/>
          </a:xfrm>
          <a:prstGeom prst="rect">
            <a:avLst/>
          </a:prstGeom>
        </p:spPr>
      </p:pic>
      <p:pic>
        <p:nvPicPr>
          <p:cNvPr id="5" name="Picture 2" descr="Книга &amp;quot;Телефон&amp;quot; Чуковский К И - купить книгу в интернет-магазине «Москва»  ISBN: 978-5-4315-1078-6, 990417">
            <a:extLst>
              <a:ext uri="{FF2B5EF4-FFF2-40B4-BE49-F238E27FC236}">
                <a16:creationId xmlns:a16="http://schemas.microsoft.com/office/drawing/2014/main" id="{CB0E4AFE-2E4D-4E3D-9C29-270189FE8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01" y="4724470"/>
            <a:ext cx="1578833" cy="197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37F1D9-C36B-49F9-A4A2-506E910AB149}"/>
              </a:ext>
            </a:extLst>
          </p:cNvPr>
          <p:cNvSpPr txBox="1"/>
          <p:nvPr/>
        </p:nvSpPr>
        <p:spPr>
          <a:xfrm>
            <a:off x="4419234" y="1776217"/>
            <a:ext cx="45910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u="sng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Активная ссылка на плакат</a:t>
            </a:r>
            <a:r>
              <a:rPr lang="ru-RU" sz="1800" b="1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</a:t>
            </a:r>
          </a:p>
          <a:p>
            <a:pPr algn="ctr"/>
            <a:r>
              <a:rPr lang="en-US" sz="1800" b="1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https://www.thinglink.com/scene/1547876573741318146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712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561E73-9151-4940-95E3-FE8D0F385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4" y="319617"/>
            <a:ext cx="8911832" cy="45023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856E45-8543-4650-A0A7-158C30A83782}"/>
              </a:ext>
            </a:extLst>
          </p:cNvPr>
          <p:cNvSpPr txBox="1"/>
          <p:nvPr/>
        </p:nvSpPr>
        <p:spPr>
          <a:xfrm>
            <a:off x="2457450" y="5177135"/>
            <a:ext cx="45910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Активная ссылка на плакат: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https://www.thinglink.com/scene/1552777578907959299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4754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05D019-721F-4844-AE91-1BCA5FC5C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35" y="3248973"/>
            <a:ext cx="3538616" cy="236638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69E5F9-5830-4138-AE38-39CDE7F4E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05" y="268164"/>
            <a:ext cx="5703505" cy="28439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B65C1D-27B1-4629-8A92-CBA9AB0B47F9}"/>
              </a:ext>
            </a:extLst>
          </p:cNvPr>
          <p:cNvSpPr txBox="1"/>
          <p:nvPr/>
        </p:nvSpPr>
        <p:spPr>
          <a:xfrm>
            <a:off x="4572000" y="1123718"/>
            <a:ext cx="45877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Активная ссылка на плакат:</a:t>
            </a:r>
          </a:p>
          <a:p>
            <a:pPr algn="ctr"/>
            <a:r>
              <a:rPr lang="en-US" b="1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https://www.thinglink.com/scene/1554079088484810755</a:t>
            </a:r>
            <a:endParaRPr lang="ru-RU" b="1" dirty="0"/>
          </a:p>
        </p:txBody>
      </p:sp>
      <p:pic>
        <p:nvPicPr>
          <p:cNvPr id="7" name="Picture 2" descr="Книга: &amp;quot;Мишкина каша: Рассказы&amp;quot; - Николай Носов. Купить книгу, читать  рецензии | ISBN 978-5-479-00947-1 | Лабиринт">
            <a:extLst>
              <a:ext uri="{FF2B5EF4-FFF2-40B4-BE49-F238E27FC236}">
                <a16:creationId xmlns:a16="http://schemas.microsoft.com/office/drawing/2014/main" id="{EBCC7B1E-58B7-4E49-94F6-082482367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113" y="4310510"/>
            <a:ext cx="1788131" cy="236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558FC1-95DF-48B9-A2F0-0F5C72625A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5" y="3301523"/>
            <a:ext cx="4020053" cy="22612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D1900C-2CFF-4AA1-B6E6-F99B7AC7A8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7685" y="4310510"/>
            <a:ext cx="1814315" cy="246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01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22186-E4AA-4BA5-8329-84501E0D4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0" y="624109"/>
            <a:ext cx="6589200" cy="2129601"/>
          </a:xfrm>
        </p:spPr>
        <p:txBody>
          <a:bodyPr>
            <a:normAutofit/>
          </a:bodyPr>
          <a:lstStyle/>
          <a:p>
            <a:br>
              <a:rPr lang="ru-RU" sz="2000" dirty="0"/>
            </a:br>
            <a:endParaRPr lang="ru-RU" sz="2000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0E6D965-4C20-4397-B6F1-698DE9A2B177}"/>
              </a:ext>
            </a:extLst>
          </p:cNvPr>
          <p:cNvSpPr/>
          <p:nvPr/>
        </p:nvSpPr>
        <p:spPr>
          <a:xfrm>
            <a:off x="152400" y="201089"/>
            <a:ext cx="8839199" cy="19515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ознакомления родителей </a:t>
            </a:r>
            <a:r>
              <a:rPr lang="ru-RU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лексическими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темами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рамках одноименных проектов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созданы интерактивные плакаты «Новый год», «Зимние забавы», «Животные в лесу зимой», «Зимующие птицы», «Весна» и др.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 интерактивным меткам прикреплены </a:t>
            </a:r>
            <a:r>
              <a:rPr lang="ru-RU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ссылки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дидактические игры, обучающие видео, песни, алгоритмы, задания согласно лексическим темам.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6030A9-E8E2-43B8-88A3-73796F03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28" y="2261923"/>
            <a:ext cx="4950372" cy="25190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BB6DBC-0697-450B-B94A-DB489844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73" y="4021671"/>
            <a:ext cx="5286999" cy="263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07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EF6C84D-BE1A-4E4F-A70D-334B4DF4821E}"/>
              </a:ext>
            </a:extLst>
          </p:cNvPr>
          <p:cNvSpPr txBox="1">
            <a:spLocks/>
          </p:cNvSpPr>
          <p:nvPr/>
        </p:nvSpPr>
        <p:spPr>
          <a:xfrm>
            <a:off x="1945200" y="624109"/>
            <a:ext cx="6589200" cy="21296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sz="2000"/>
            </a:b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B19A96-7A84-4A80-951E-80BAE1773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474" y="3059224"/>
            <a:ext cx="3689130" cy="18968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9DC6A4-1984-4FB9-BACF-ADBF2A921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62" y="4891689"/>
            <a:ext cx="3221420" cy="1812049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379DD2B-29BC-47F8-BDCC-24A0869D2110}"/>
              </a:ext>
            </a:extLst>
          </p:cNvPr>
          <p:cNvSpPr/>
          <p:nvPr/>
        </p:nvSpPr>
        <p:spPr>
          <a:xfrm>
            <a:off x="504497" y="283779"/>
            <a:ext cx="1618593" cy="54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ЗИМА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C38868-C2D0-435A-854E-E46828BE30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882" y="160047"/>
            <a:ext cx="4950372" cy="25190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C4396-186E-4D81-A382-1E0C6E1772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31" y="3158424"/>
            <a:ext cx="3851718" cy="19559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A7BCBC-4919-4CAE-9909-12138FA20F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344" y="4971393"/>
            <a:ext cx="3079724" cy="17323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29388C-45F1-4139-A0DE-C8BF5844AAF5}"/>
              </a:ext>
            </a:extLst>
          </p:cNvPr>
          <p:cNvSpPr txBox="1"/>
          <p:nvPr/>
        </p:nvSpPr>
        <p:spPr>
          <a:xfrm>
            <a:off x="291562" y="2712183"/>
            <a:ext cx="8560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  <a:hlinkClick r:id="rId7"/>
              </a:rPr>
              <a:t>https://</a:t>
            </a:r>
            <a:r>
              <a:rPr lang="en-US" sz="1800" b="1" dirty="0">
                <a:solidFill>
                  <a:schemeClr val="tx1"/>
                </a:solidFill>
                <a:hlinkClick r:id="rId7"/>
              </a:rPr>
              <a:t>www.thinglink.com/scene/1551183204747051010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/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997968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BAB820-48AA-4E59-8FAD-99B4C8DD9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992" y="128124"/>
            <a:ext cx="4907545" cy="2446105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33F71AD-6D50-460D-B9CE-0763F3007940}"/>
              </a:ext>
            </a:extLst>
          </p:cNvPr>
          <p:cNvSpPr/>
          <p:nvPr/>
        </p:nvSpPr>
        <p:spPr>
          <a:xfrm>
            <a:off x="221504" y="128124"/>
            <a:ext cx="1723696" cy="6306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ВЕСНА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5F6727-830E-491B-BA7A-CC0B47AB5FA3}"/>
              </a:ext>
            </a:extLst>
          </p:cNvPr>
          <p:cNvSpPr txBox="1"/>
          <p:nvPr/>
        </p:nvSpPr>
        <p:spPr>
          <a:xfrm>
            <a:off x="323850" y="2537251"/>
            <a:ext cx="8598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Активная ссылка: </a:t>
            </a:r>
            <a:r>
              <a:rPr lang="en-US" b="1" dirty="0">
                <a:hlinkClick r:id="rId3"/>
              </a:rPr>
              <a:t>https://www.thinglink.com/scene/1554086038572367875</a:t>
            </a:r>
            <a:endParaRPr lang="en-US" b="1" dirty="0"/>
          </a:p>
          <a:p>
            <a:pPr algn="ctr"/>
            <a:endParaRPr lang="ru-RU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78E225-CCC6-4E2F-B853-2DD9BD088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4" y="2918622"/>
            <a:ext cx="3905558" cy="19324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897D08-C2CC-401E-8AF8-A8BCE10DC1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765" y="2887257"/>
            <a:ext cx="4057968" cy="19951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441D0F-1889-476C-8001-9D74B3572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9934" y="4913588"/>
            <a:ext cx="3270712" cy="1839775"/>
          </a:xfrm>
          <a:prstGeom prst="rect">
            <a:avLst/>
          </a:prstGeom>
        </p:spPr>
      </p:pic>
      <p:sp>
        <p:nvSpPr>
          <p:cNvPr id="9" name="Стрелка: изогнутая 8">
            <a:extLst>
              <a:ext uri="{FF2B5EF4-FFF2-40B4-BE49-F238E27FC236}">
                <a16:creationId xmlns:a16="http://schemas.microsoft.com/office/drawing/2014/main" id="{9257D70A-EEBC-4EFB-9624-F5E7EA38A988}"/>
              </a:ext>
            </a:extLst>
          </p:cNvPr>
          <p:cNvSpPr/>
          <p:nvPr/>
        </p:nvSpPr>
        <p:spPr>
          <a:xfrm flipV="1">
            <a:off x="244544" y="4913588"/>
            <a:ext cx="734150" cy="59071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4F7D30-DF3D-4DF7-BBD7-52C7FB9D07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3765" y="4940931"/>
            <a:ext cx="749873" cy="6035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96D887-BA56-4503-BE01-8F787ECC37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6757" y="4940931"/>
            <a:ext cx="3035185" cy="183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29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0FDCD64-4B6E-4FFB-A653-8601DE92530E}"/>
              </a:ext>
            </a:extLst>
          </p:cNvPr>
          <p:cNvSpPr/>
          <p:nvPr/>
        </p:nvSpPr>
        <p:spPr>
          <a:xfrm>
            <a:off x="231028" y="490073"/>
            <a:ext cx="8493871" cy="14530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использования в образовательной деятельности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 плакат с  ссылками на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различные комплексы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гимнастики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для глаз, пальчиковой и артикуляционной гимнастики, музыкальных </a:t>
            </a:r>
            <a:r>
              <a:rPr lang="ru-RU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физминуток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67A41B-9673-47DC-AD3D-D8C947562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17" y="2365455"/>
            <a:ext cx="7588287" cy="386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74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2094B5-8989-4B41-A9A8-1C0A5BFAE0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32" y="140789"/>
            <a:ext cx="4950372" cy="2524174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0F83EF1-FFA4-49E8-8E64-6B0C501DCF4B}"/>
              </a:ext>
            </a:extLst>
          </p:cNvPr>
          <p:cNvSpPr txBox="1">
            <a:spLocks/>
          </p:cNvSpPr>
          <p:nvPr/>
        </p:nvSpPr>
        <p:spPr>
          <a:xfrm>
            <a:off x="1945200" y="624109"/>
            <a:ext cx="6589200" cy="21296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sz="2000"/>
            </a:b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7AB8DE-7FB0-4B7A-B596-16FD0FA2E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042" y="2416659"/>
            <a:ext cx="3599435" cy="20246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9A6123-C48E-4C39-A9A6-025AE306E3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32" y="2879564"/>
            <a:ext cx="3785959" cy="21296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64058A-FC40-42C6-BD67-A90F75D297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5011" y="4599228"/>
            <a:ext cx="3806364" cy="2141080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1C0F7455-D48C-4B31-AF64-EE32C27F8FD2}"/>
              </a:ext>
            </a:extLst>
          </p:cNvPr>
          <p:cNvCxnSpPr>
            <a:cxnSpLocks/>
          </p:cNvCxnSpPr>
          <p:nvPr/>
        </p:nvCxnSpPr>
        <p:spPr>
          <a:xfrm flipV="1">
            <a:off x="2257425" y="942754"/>
            <a:ext cx="3248404" cy="1647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DEAC4C80-13EA-48E2-A3A9-E10239BF854D}"/>
              </a:ext>
            </a:extLst>
          </p:cNvPr>
          <p:cNvCxnSpPr>
            <a:cxnSpLocks/>
          </p:cNvCxnSpPr>
          <p:nvPr/>
        </p:nvCxnSpPr>
        <p:spPr>
          <a:xfrm>
            <a:off x="3636172" y="1460938"/>
            <a:ext cx="2228600" cy="16873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7324B7A-618B-473B-AB9D-250C2613FAD0}"/>
              </a:ext>
            </a:extLst>
          </p:cNvPr>
          <p:cNvCxnSpPr/>
          <p:nvPr/>
        </p:nvCxnSpPr>
        <p:spPr>
          <a:xfrm>
            <a:off x="2343807" y="2249296"/>
            <a:ext cx="336331" cy="1103504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8F190D04-A514-47A3-BF05-B167D30D6499}"/>
              </a:ext>
            </a:extLst>
          </p:cNvPr>
          <p:cNvCxnSpPr>
            <a:cxnSpLocks/>
          </p:cNvCxnSpPr>
          <p:nvPr/>
        </p:nvCxnSpPr>
        <p:spPr>
          <a:xfrm>
            <a:off x="3636172" y="2102069"/>
            <a:ext cx="1209097" cy="3478924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FF914BC-3F03-4102-8BD2-7B8EF182AE77}"/>
              </a:ext>
            </a:extLst>
          </p:cNvPr>
          <p:cNvSpPr txBox="1"/>
          <p:nvPr/>
        </p:nvSpPr>
        <p:spPr>
          <a:xfrm>
            <a:off x="162708" y="5580993"/>
            <a:ext cx="38168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Активная ссылка: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https://www.thinglink.com/scene/1551540694563160066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/>
            <a:endParaRPr lang="en-US" sz="1800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A10CF4-3E0B-4419-8B91-6685BC9211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5829" y="236141"/>
            <a:ext cx="3444539" cy="21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73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C77574B-93A0-4B93-B47D-42D9615EF66C}"/>
              </a:ext>
            </a:extLst>
          </p:cNvPr>
          <p:cNvSpPr/>
          <p:nvPr/>
        </p:nvSpPr>
        <p:spPr>
          <a:xfrm>
            <a:off x="94594" y="130231"/>
            <a:ext cx="8944304" cy="1744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b="1" dirty="0"/>
          </a:p>
          <a:p>
            <a:pPr algn="just"/>
            <a:r>
              <a:rPr lang="ru-RU" b="1" dirty="0"/>
              <a:t>Алгоритм создания интерактивного плаката достаточно прост и не требует специальных знаний в области информационных технологий:</a:t>
            </a:r>
          </a:p>
          <a:p>
            <a:pPr algn="just"/>
            <a:endParaRPr lang="ru-RU" b="1" dirty="0"/>
          </a:p>
          <a:p>
            <a:pPr algn="just"/>
            <a:r>
              <a:rPr lang="ru-RU" dirty="0"/>
              <a:t>• Зайти на сайт https://www.thinglink.com.</a:t>
            </a:r>
          </a:p>
          <a:p>
            <a:pPr algn="just"/>
            <a:r>
              <a:rPr lang="ru-RU" dirty="0"/>
              <a:t>• ЗАРЕГИСТРИРОВАТЬСЯ.</a:t>
            </a:r>
          </a:p>
          <a:p>
            <a:pPr algn="just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6D3331-9089-4EC0-8163-84C2CD174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86" y="1954924"/>
            <a:ext cx="8849711" cy="477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32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62FD6F2-20E9-488F-8CCF-BA0D4713512B}"/>
              </a:ext>
            </a:extLst>
          </p:cNvPr>
          <p:cNvSpPr/>
          <p:nvPr/>
        </p:nvSpPr>
        <p:spPr>
          <a:xfrm>
            <a:off x="252249" y="378373"/>
            <a:ext cx="8639502" cy="112460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• Чтобы создать ресурс, необходимо нажать вкладку СОЗДАТЬ и загрузить изображение или видео, которое будет основой вашего плаката.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54F9A8-6127-420D-9317-D58FDA5E27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24" b="6546"/>
          <a:stretch/>
        </p:blipFill>
        <p:spPr>
          <a:xfrm>
            <a:off x="273269" y="1891862"/>
            <a:ext cx="8744607" cy="4719147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5ED7E26A-3B84-4B70-80FE-EA7669AC3E51}"/>
              </a:ext>
            </a:extLst>
          </p:cNvPr>
          <p:cNvSpPr/>
          <p:nvPr/>
        </p:nvSpPr>
        <p:spPr>
          <a:xfrm>
            <a:off x="5972175" y="3095625"/>
            <a:ext cx="838200" cy="666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21153A91-7D0C-4937-9654-FC292DC8E778}"/>
              </a:ext>
            </a:extLst>
          </p:cNvPr>
          <p:cNvCxnSpPr>
            <a:endCxn id="4" idx="3"/>
          </p:cNvCxnSpPr>
          <p:nvPr/>
        </p:nvCxnSpPr>
        <p:spPr>
          <a:xfrm flipV="1">
            <a:off x="5038725" y="3664732"/>
            <a:ext cx="1056202" cy="6596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772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B6AA243-BDED-4B72-A7A5-3A493E15ECDA}"/>
              </a:ext>
            </a:extLst>
          </p:cNvPr>
          <p:cNvSpPr/>
          <p:nvPr/>
        </p:nvSpPr>
        <p:spPr>
          <a:xfrm>
            <a:off x="328612" y="375046"/>
            <a:ext cx="8486775" cy="277998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Мир современных детей, в том числе и детей дошкольного возраста – это компьютерные игры, электронные игрушки, гаджеты.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</a:t>
            </a:r>
            <a:r>
              <a:rPr lang="ru-RU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Современный педагог просто обязан идти в ногу со временем, используя в своей работе интерактивные методы обучения, т.к. они дают более широкие возможности для организации учебного процесса.</a:t>
            </a:r>
          </a:p>
        </p:txBody>
      </p:sp>
      <p:pic>
        <p:nvPicPr>
          <p:cNvPr id="1026" name="Picture 2" descr="7 вопросов про разумное потребление гаджетов">
            <a:extLst>
              <a:ext uri="{FF2B5EF4-FFF2-40B4-BE49-F238E27FC236}">
                <a16:creationId xmlns:a16="http://schemas.microsoft.com/office/drawing/2014/main" id="{3EAC4CFC-1539-4404-ABFA-26A114323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89585"/>
            <a:ext cx="7524750" cy="469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041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2FEE1089-FBF6-40F1-B4D7-F36AB65AD01D}"/>
              </a:ext>
            </a:extLst>
          </p:cNvPr>
          <p:cNvSpPr/>
          <p:nvPr/>
        </p:nvSpPr>
        <p:spPr>
          <a:xfrm>
            <a:off x="320564" y="273268"/>
            <a:ext cx="8628993" cy="153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• После добавления изображения откроется окно редактирования изображения.</a:t>
            </a:r>
          </a:p>
          <a:p>
            <a:pPr algn="just"/>
            <a:r>
              <a:rPr lang="ru-RU" sz="2000" dirty="0"/>
              <a:t>• Создать «тег»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0E4BB1-144D-4ED6-8489-C0C1F06682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21" b="6747"/>
          <a:stretch/>
        </p:blipFill>
        <p:spPr>
          <a:xfrm>
            <a:off x="241738" y="2175641"/>
            <a:ext cx="8786647" cy="4409091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28D0E88E-ABD4-406E-813E-65C749E56965}"/>
              </a:ext>
            </a:extLst>
          </p:cNvPr>
          <p:cNvSpPr/>
          <p:nvPr/>
        </p:nvSpPr>
        <p:spPr>
          <a:xfrm>
            <a:off x="581025" y="3514725"/>
            <a:ext cx="1543050" cy="1019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D2677FED-1BF2-4544-83C4-7EC9A328BAB4}"/>
              </a:ext>
            </a:extLst>
          </p:cNvPr>
          <p:cNvCxnSpPr/>
          <p:nvPr/>
        </p:nvCxnSpPr>
        <p:spPr>
          <a:xfrm flipH="1">
            <a:off x="1700212" y="2185166"/>
            <a:ext cx="847725" cy="13811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3372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1130F7D-5E78-49C7-9DFE-C8F4589E5453}"/>
              </a:ext>
            </a:extLst>
          </p:cNvPr>
          <p:cNvSpPr/>
          <p:nvPr/>
        </p:nvSpPr>
        <p:spPr>
          <a:xfrm>
            <a:off x="367863" y="210210"/>
            <a:ext cx="8450316" cy="166063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Откроется следующее окно. Выбираем нужную опцию:</a:t>
            </a:r>
          </a:p>
          <a:p>
            <a:pPr algn="just"/>
            <a:r>
              <a:rPr lang="ru-RU" sz="2000" dirty="0"/>
              <a:t>1. «Добавить текст и медиа»</a:t>
            </a:r>
          </a:p>
          <a:p>
            <a:pPr algn="just"/>
            <a:r>
              <a:rPr lang="ru-RU" sz="2000" dirty="0"/>
              <a:t>2. «Добавить текстовую метку»</a:t>
            </a:r>
          </a:p>
          <a:p>
            <a:pPr algn="just"/>
            <a:r>
              <a:rPr lang="ru-RU" sz="2000" dirty="0"/>
              <a:t>3. «Добавить контент с другого сайта»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E96118-DEE9-498E-B7A2-C217E2DE96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58" b="7407"/>
          <a:stretch/>
        </p:blipFill>
        <p:spPr>
          <a:xfrm>
            <a:off x="199696" y="2010679"/>
            <a:ext cx="8786650" cy="4637111"/>
          </a:xfrm>
          <a:prstGeom prst="rect">
            <a:avLst/>
          </a:prstGeom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99A86D92-F48A-4287-9038-E1E444DDA5DC}"/>
              </a:ext>
            </a:extLst>
          </p:cNvPr>
          <p:cNvCxnSpPr/>
          <p:nvPr/>
        </p:nvCxnSpPr>
        <p:spPr>
          <a:xfrm>
            <a:off x="685800" y="2581275"/>
            <a:ext cx="171450" cy="7524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E224BF72-35CF-43D2-81ED-3ACC9836F162}"/>
              </a:ext>
            </a:extLst>
          </p:cNvPr>
          <p:cNvCxnSpPr/>
          <p:nvPr/>
        </p:nvCxnSpPr>
        <p:spPr>
          <a:xfrm>
            <a:off x="609600" y="2581275"/>
            <a:ext cx="152400" cy="20288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D1EEBC50-1D20-4537-B1D3-F863FC716960}"/>
              </a:ext>
            </a:extLst>
          </p:cNvPr>
          <p:cNvCxnSpPr/>
          <p:nvPr/>
        </p:nvCxnSpPr>
        <p:spPr>
          <a:xfrm>
            <a:off x="495300" y="2581275"/>
            <a:ext cx="114300" cy="31908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200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3F592EE-4AEE-41D0-88FC-F7E73360474B}"/>
              </a:ext>
            </a:extLst>
          </p:cNvPr>
          <p:cNvSpPr/>
          <p:nvPr/>
        </p:nvSpPr>
        <p:spPr>
          <a:xfrm>
            <a:off x="268014" y="346840"/>
            <a:ext cx="8607972" cy="12628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  <a:p>
            <a:pPr algn="just"/>
            <a:r>
              <a:rPr lang="ru-RU" sz="2000" dirty="0"/>
              <a:t>• Можно добавить ссылку на видео с </a:t>
            </a:r>
            <a:r>
              <a:rPr lang="ru-RU" sz="2000" dirty="0" err="1"/>
              <a:t>Youtube</a:t>
            </a:r>
            <a:r>
              <a:rPr lang="ru-RU" sz="2000" dirty="0"/>
              <a:t>, различные аудиофайлы, презентации.</a:t>
            </a:r>
          </a:p>
          <a:p>
            <a:pPr algn="just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116AF2-6E90-4757-B5A2-E48B920AA3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44" b="7104"/>
          <a:stretch/>
        </p:blipFill>
        <p:spPr>
          <a:xfrm>
            <a:off x="138316" y="2008133"/>
            <a:ext cx="8867368" cy="436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33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83F711B-BF2C-4C83-B592-CD189C27B00E}"/>
              </a:ext>
            </a:extLst>
          </p:cNvPr>
          <p:cNvSpPr/>
          <p:nvPr/>
        </p:nvSpPr>
        <p:spPr>
          <a:xfrm>
            <a:off x="441434" y="178677"/>
            <a:ext cx="8355725" cy="1156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• Выбираем иконку (здесь выбор знаков, можно изменить цвет при желании).</a:t>
            </a:r>
          </a:p>
          <a:p>
            <a:r>
              <a:rPr lang="ru-RU" dirty="0"/>
              <a:t>• Завершаем работу нажатием кнопки «Готово».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B60D78-E03D-4E1B-AB13-19A5AB8FD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35" y="1745144"/>
            <a:ext cx="8803721" cy="4319325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B296980F-6A21-4A6D-B48E-BCEA1D10C07B}"/>
              </a:ext>
            </a:extLst>
          </p:cNvPr>
          <p:cNvCxnSpPr/>
          <p:nvPr/>
        </p:nvCxnSpPr>
        <p:spPr>
          <a:xfrm>
            <a:off x="647700" y="2228850"/>
            <a:ext cx="1447800" cy="1028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Овал 7">
            <a:extLst>
              <a:ext uri="{FF2B5EF4-FFF2-40B4-BE49-F238E27FC236}">
                <a16:creationId xmlns:a16="http://schemas.microsoft.com/office/drawing/2014/main" id="{79D63BFC-E936-482B-8594-7781BDACF317}"/>
              </a:ext>
            </a:extLst>
          </p:cNvPr>
          <p:cNvSpPr/>
          <p:nvPr/>
        </p:nvSpPr>
        <p:spPr>
          <a:xfrm>
            <a:off x="1943100" y="2057400"/>
            <a:ext cx="476250" cy="314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52326E8-191C-49FF-81B1-B70669205CDC}"/>
              </a:ext>
            </a:extLst>
          </p:cNvPr>
          <p:cNvCxnSpPr>
            <a:endCxn id="8" idx="2"/>
          </p:cNvCxnSpPr>
          <p:nvPr/>
        </p:nvCxnSpPr>
        <p:spPr>
          <a:xfrm>
            <a:off x="1171575" y="2162175"/>
            <a:ext cx="771525" cy="523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351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013ABB0-4964-4814-AE29-55E06A1DFD8B}"/>
              </a:ext>
            </a:extLst>
          </p:cNvPr>
          <p:cNvSpPr/>
          <p:nvPr/>
        </p:nvSpPr>
        <p:spPr>
          <a:xfrm>
            <a:off x="283780" y="302828"/>
            <a:ext cx="8576439" cy="157852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• Для того, чтобы поделиться ссылкой на созданный вами плакат, необходимо зайти в настройки и нажать на соответствующую функцию.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6CDAB7-33B5-4619-AE8E-34307D253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9" y="2228194"/>
            <a:ext cx="8923282" cy="4326978"/>
          </a:xfrm>
          <a:prstGeom prst="rect">
            <a:avLst/>
          </a:prstGeom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58C7CE38-59A6-4C0D-AF6E-B5E8E0BA404F}"/>
              </a:ext>
            </a:extLst>
          </p:cNvPr>
          <p:cNvSpPr/>
          <p:nvPr/>
        </p:nvSpPr>
        <p:spPr>
          <a:xfrm>
            <a:off x="3476625" y="3533775"/>
            <a:ext cx="1095375" cy="600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A7BF8748-CE85-48C0-8FEF-64ABD3E08106}"/>
              </a:ext>
            </a:extLst>
          </p:cNvPr>
          <p:cNvCxnSpPr>
            <a:endCxn id="2" idx="1"/>
          </p:cNvCxnSpPr>
          <p:nvPr/>
        </p:nvCxnSpPr>
        <p:spPr>
          <a:xfrm>
            <a:off x="2743200" y="2333625"/>
            <a:ext cx="1000125" cy="12668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961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87C8337-8EAC-4469-8070-49E553A0481A}"/>
              </a:ext>
            </a:extLst>
          </p:cNvPr>
          <p:cNvSpPr/>
          <p:nvPr/>
        </p:nvSpPr>
        <p:spPr>
          <a:xfrm>
            <a:off x="168169" y="157653"/>
            <a:ext cx="8849707" cy="22338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Интерактивные плакаты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являются отличным подспорьем как педагогу в процессе организации </a:t>
            </a:r>
            <a:r>
              <a:rPr lang="ru-RU" sz="20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 деятельности,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и обучаемым в процессе самообучения (в том числе как новая форма </a:t>
            </a: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вовлечения</a:t>
            </a:r>
            <a:r>
              <a:rPr lang="ru-RU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родителей в образовательный процесс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): они не только могут содержать гораздо больше учебного материала, чем обычные мультимедийные плакаты, но и способны предоставлять его в более наглядной и эффективной форме.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Picture 3" descr="C:\Users\metod2\Desktop\плакат.jpg">
            <a:extLst>
              <a:ext uri="{FF2B5EF4-FFF2-40B4-BE49-F238E27FC236}">
                <a16:creationId xmlns:a16="http://schemas.microsoft.com/office/drawing/2014/main" id="{795DD5AF-7269-414D-AC3F-4169B8A1E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265"/>
          <a:stretch>
            <a:fillRect/>
          </a:stretch>
        </p:blipFill>
        <p:spPr bwMode="auto">
          <a:xfrm>
            <a:off x="168169" y="2631356"/>
            <a:ext cx="6173916" cy="3479761"/>
          </a:xfrm>
          <a:prstGeom prst="rect">
            <a:avLst/>
          </a:prstGeom>
          <a:noFill/>
        </p:spPr>
      </p:pic>
      <p:pic>
        <p:nvPicPr>
          <p:cNvPr id="9" name="Picture 4" descr="C:\Users\metod2\Desktop\плакат2.jpg">
            <a:extLst>
              <a:ext uri="{FF2B5EF4-FFF2-40B4-BE49-F238E27FC236}">
                <a16:creationId xmlns:a16="http://schemas.microsoft.com/office/drawing/2014/main" id="{E8C8F656-1738-4F0F-9A66-FA179E29D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26234" y="2545177"/>
            <a:ext cx="1949597" cy="2599463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D8869A-2A1D-44AB-B224-09CC7016CA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6455" y="3844909"/>
            <a:ext cx="2144212" cy="285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929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CC083C3-30BC-4083-BAC4-E25E4526F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0716" y="2711669"/>
            <a:ext cx="9984829" cy="124022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116A652-1DDB-4E4B-B033-8664F7628BDB}"/>
              </a:ext>
            </a:extLst>
          </p:cNvPr>
          <p:cNvSpPr/>
          <p:nvPr/>
        </p:nvSpPr>
        <p:spPr>
          <a:xfrm>
            <a:off x="604683" y="1828800"/>
            <a:ext cx="6695768" cy="100569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Дерзайте, пробуйте, внедряйте!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4C5D03-6E6C-4E07-B87C-FBF9882497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863" y="3227714"/>
            <a:ext cx="5442156" cy="273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73F4DA5-E84A-434A-A9C7-04BEFFC5B4B8}"/>
              </a:ext>
            </a:extLst>
          </p:cNvPr>
          <p:cNvSpPr/>
          <p:nvPr/>
        </p:nvSpPr>
        <p:spPr>
          <a:xfrm>
            <a:off x="333375" y="517921"/>
            <a:ext cx="7325712" cy="277998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Плакат</a:t>
            </a:r>
            <a:r>
              <a:rPr lang="ru-RU" sz="2000" dirty="0"/>
              <a:t> - это наглядное изображение, которое может быть использовано в самых различных целях: реклама, агитация, обучение и т.п..</a:t>
            </a:r>
          </a:p>
          <a:p>
            <a:pPr algn="ctr"/>
            <a:r>
              <a:rPr lang="ru-RU" sz="2000" dirty="0"/>
              <a:t>Т.е. плакат по своей сути – это средство предоставления информации, то есть основная его функция – демонстрация материала.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3DD868E-4D9F-483E-9089-90EC6183003A}"/>
              </a:ext>
            </a:extLst>
          </p:cNvPr>
          <p:cNvSpPr/>
          <p:nvPr/>
        </p:nvSpPr>
        <p:spPr>
          <a:xfrm>
            <a:off x="2066925" y="3429000"/>
            <a:ext cx="6905625" cy="30765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  <a:p>
            <a:pPr algn="ctr"/>
            <a:r>
              <a:rPr lang="ru-RU" sz="2000" b="1" dirty="0"/>
              <a:t>Интерактивный плакат </a:t>
            </a:r>
            <a:r>
              <a:rPr lang="ru-RU" sz="2000" dirty="0"/>
              <a:t>– это средство предоставления информации, способное активно и разнообразно реагировать на действия пользователя. Он должен обеспечивать взаимодействие контента (содержания плаката) с пользователем за счет использования различных интерактивных элементов: ссылок, кнопок перехода, областей текстового или цифрового ввода и т.д.</a:t>
            </a:r>
          </a:p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3B6E46-58AA-49D6-9B35-9957B99FB49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2941908"/>
            <a:ext cx="1902129" cy="19084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1725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6F5AB0-4CF8-4EB3-AFF5-F77B1AAB5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" y="2962686"/>
            <a:ext cx="7594640" cy="3817097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240CE46-5CC3-442D-9FA0-BC326B0E5B4F}"/>
              </a:ext>
            </a:extLst>
          </p:cNvPr>
          <p:cNvSpPr/>
          <p:nvPr/>
        </p:nvSpPr>
        <p:spPr>
          <a:xfrm>
            <a:off x="94921" y="196083"/>
            <a:ext cx="8954157" cy="26999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                       Для чего нужен интерактивный плакат?</a:t>
            </a:r>
            <a:b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</a:b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В процессе работы в группе детей с ТНР (тяжелыми нарушениями речи) интерактивный плакат позволяет достичь двух очень важных результатов:</a:t>
            </a:r>
            <a:b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</a:b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1) 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за счет использования интерактивных элементов </a:t>
            </a:r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вовлечь обучаемого в процесс получения знаний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;</a:t>
            </a:r>
          </a:p>
          <a:p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2) за счет использования различных мультимедиа и 3D объектов добиться </a:t>
            </a:r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максимальной наглядности информации</a:t>
            </a:r>
            <a:r>
              <a:rPr lang="ru-RU" sz="2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2076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92C69E3-094C-4C43-B9BF-F55D29E451CB}"/>
              </a:ext>
            </a:extLst>
          </p:cNvPr>
          <p:cNvSpPr/>
          <p:nvPr/>
        </p:nvSpPr>
        <p:spPr>
          <a:xfrm>
            <a:off x="204787" y="141557"/>
            <a:ext cx="8734425" cy="4154218"/>
          </a:xfrm>
          <a:prstGeom prst="roundRect">
            <a:avLst/>
          </a:prstGeom>
          <a:solidFill>
            <a:schemeClr val="accent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9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Современный мир диктует свои правила: мы больше не можем представить жизнь без новейших технологий. </a:t>
            </a:r>
          </a:p>
          <a:p>
            <a:pPr algn="just"/>
            <a:r>
              <a:rPr lang="ru-RU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В</a:t>
            </a:r>
            <a:r>
              <a:rPr lang="ru-RU" sz="19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сфере образования без них не обойтись, особенно если речь идет об использовании интерактивных технологий </a:t>
            </a:r>
            <a:r>
              <a:rPr lang="ru-RU" sz="19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работе с детьми с ОВЗ.</a:t>
            </a:r>
            <a:endParaRPr lang="ru-RU" sz="1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   Интерактивный плакат полностью отвечает давно возникшему спросу на оригинальные задания, отличные от огромного количества предлагаемых заданий и игр.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   Предлагаемые продукты — современная замена бумажных плакатов. 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   Удобнее, функциональнее, больше возможностей. 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   А также — дешевле стоит, удобнее хранить и долговечнее в использовании.</a:t>
            </a:r>
          </a:p>
          <a:p>
            <a:pPr algn="ctr"/>
            <a:endParaRPr lang="ru-RU" dirty="0"/>
          </a:p>
        </p:txBody>
      </p:sp>
      <p:pic>
        <p:nvPicPr>
          <p:cNvPr id="2050" name="Picture 2" descr="Копия | Заправка картриджей в Красноярске |">
            <a:extLst>
              <a:ext uri="{FF2B5EF4-FFF2-40B4-BE49-F238E27FC236}">
                <a16:creationId xmlns:a16="http://schemas.microsoft.com/office/drawing/2014/main" id="{F248CBE8-E9E0-4E6F-A65F-063326D83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3" y="4014861"/>
            <a:ext cx="3009901" cy="284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05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5F8DC0C7-5A10-4213-88F2-53EF1CD2D3A5}"/>
              </a:ext>
            </a:extLst>
          </p:cNvPr>
          <p:cNvSpPr/>
          <p:nvPr/>
        </p:nvSpPr>
        <p:spPr>
          <a:xfrm>
            <a:off x="294290" y="165542"/>
            <a:ext cx="8565931" cy="205214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Thinglink</a:t>
            </a:r>
            <a:r>
              <a:rPr lang="ru-RU" sz="2000" b="1" dirty="0"/>
              <a:t> сервис </a:t>
            </a:r>
            <a:r>
              <a:rPr lang="ru-RU" sz="2000" dirty="0"/>
              <a:t>позволяет превращать статические картинки в интерактивные объекты, где для каждого объекта на картинке можно выбрать и установить ссылку (метку) на веб-страницу, презентацию, видео, мультфильм и т.п.</a:t>
            </a:r>
          </a:p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50A1-9DB4-484C-AD8D-4DE3E1AC5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6" y="2375337"/>
            <a:ext cx="5692519" cy="28432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F5153D-4C8E-479B-AFBF-D626B9315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494" y="4151750"/>
            <a:ext cx="4652872" cy="261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44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652DE50-64FB-4098-85F1-C82CA973B43E}"/>
              </a:ext>
            </a:extLst>
          </p:cNvPr>
          <p:cNvSpPr/>
          <p:nvPr/>
        </p:nvSpPr>
        <p:spPr>
          <a:xfrm>
            <a:off x="352425" y="115614"/>
            <a:ext cx="8455769" cy="358008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Преимущества интерактивного плаката для детей с ОВЗ:</a:t>
            </a:r>
            <a:endParaRPr lang="ru-RU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помогает в развитии детского внимания, мышления, речи, памяти, двигательных навыков;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стимулирует интерес ребенка к познавательной деятельности;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ебенок с ОВЗ проявляет инициативу в самостоятельном решении задач;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интерактивное оборудование дает возможности для самореализации;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делает учебный процесс простым для педагога и интересным для воспитанника;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развивает коммуникативные навыки, помогая взаимодействовать с окружающими;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позволяет попробовать себя в разных социальных ролях;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помогает вовлекать родителей в образовательный процесс.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877DC0-493F-4A65-9302-F05BE060D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6" y="3695700"/>
            <a:ext cx="4803228" cy="23891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90E6F4-E8F2-4B04-8CB8-DE10F89C0E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867" y="4105275"/>
            <a:ext cx="4688197" cy="26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9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AD260E5-A0CD-466C-9346-ACAAFB55CE00}"/>
              </a:ext>
            </a:extLst>
          </p:cNvPr>
          <p:cNvSpPr/>
          <p:nvPr/>
        </p:nvSpPr>
        <p:spPr>
          <a:xfrm>
            <a:off x="719958" y="157650"/>
            <a:ext cx="7704083" cy="25435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Особенности:</a:t>
            </a:r>
          </a:p>
          <a:p>
            <a:r>
              <a:rPr lang="ru-RU" sz="2000" dirty="0"/>
              <a:t>1. Английский интерфейс, но русский язык поддерживает.</a:t>
            </a:r>
          </a:p>
          <a:p>
            <a:r>
              <a:rPr lang="ru-RU" sz="2000" dirty="0"/>
              <a:t>2. Требуется регистрация.</a:t>
            </a:r>
          </a:p>
          <a:p>
            <a:r>
              <a:rPr lang="ru-RU" sz="2000" dirty="0"/>
              <a:t>3. Загрузка: ауди, видео, картинки.</a:t>
            </a:r>
          </a:p>
          <a:p>
            <a:r>
              <a:rPr lang="ru-RU" sz="2000" dirty="0"/>
              <a:t>4. Поддерживает режим групповой работы </a:t>
            </a:r>
          </a:p>
          <a:p>
            <a:r>
              <a:rPr lang="ru-RU" sz="2000" dirty="0"/>
              <a:t>5. На сервисе ведется статистика кликов, переходов.</a:t>
            </a:r>
          </a:p>
          <a:p>
            <a:r>
              <a:rPr lang="ru-RU" sz="2000" dirty="0"/>
              <a:t>6. Возможность опубликовывать работы на блог или сайт.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EB7266-652D-498B-B716-3E5022DFCC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74" b="8037"/>
          <a:stretch/>
        </p:blipFill>
        <p:spPr>
          <a:xfrm>
            <a:off x="371191" y="2827285"/>
            <a:ext cx="8401615" cy="387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87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7D7DC38-2237-4ECA-A87C-1EE75F0F7FC7}"/>
              </a:ext>
            </a:extLst>
          </p:cNvPr>
          <p:cNvSpPr/>
          <p:nvPr/>
        </p:nvSpPr>
        <p:spPr>
          <a:xfrm>
            <a:off x="133350" y="258049"/>
            <a:ext cx="8896350" cy="326620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В нашем детском саду каждую осень проходят литературные праздники по творчеству детских писателей. </a:t>
            </a:r>
          </a:p>
          <a:p>
            <a:pPr algn="ctr"/>
            <a:r>
              <a:rPr lang="ru-RU" sz="2000" dirty="0"/>
              <a:t>Для расширения кругозора и подготовки к литературным праздникам для семей воспитанников с помощью </a:t>
            </a:r>
            <a:r>
              <a:rPr lang="en-US" sz="2000" dirty="0" err="1"/>
              <a:t>Thinglink</a:t>
            </a:r>
            <a:r>
              <a:rPr lang="ru-RU" sz="2000" dirty="0"/>
              <a:t> сервиса были созданы </a:t>
            </a:r>
            <a:r>
              <a:rPr lang="ru-RU" sz="2000" b="1" dirty="0"/>
              <a:t>интерактивные плакаты по творчеству Корнея Чуковского</a:t>
            </a:r>
          </a:p>
          <a:p>
            <a:pPr algn="ctr"/>
            <a:r>
              <a:rPr lang="ru-RU" sz="2000" b="1" dirty="0"/>
              <a:t>Владимира Сутеева, Николая Носова.</a:t>
            </a:r>
          </a:p>
          <a:p>
            <a:pPr algn="ctr"/>
            <a:r>
              <a:rPr lang="ru-RU" sz="2000" dirty="0"/>
              <a:t>При создании плаката к интерактивным меткам были прикреплены ссылки на презентации с биографией авторов, а также  мультфильмы, диафильмы, аудиокниги, художественные фильмы по мотивам их самых известных произведений.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9A510C-5E27-48F0-9A26-91D150BF6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5" y="3508445"/>
            <a:ext cx="4307368" cy="21671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7065B8-6081-4BFA-87AD-B749DCFD7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577" y="4071224"/>
            <a:ext cx="4384846" cy="22152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DF2B0E-49DB-4DBE-BB4D-F211B4344DC6}"/>
              </a:ext>
            </a:extLst>
          </p:cNvPr>
          <p:cNvSpPr txBox="1"/>
          <p:nvPr/>
        </p:nvSpPr>
        <p:spPr>
          <a:xfrm>
            <a:off x="3579604" y="3488814"/>
            <a:ext cx="3622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34E5CA-4149-4DD8-AC5E-4EA3ED30E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76" y="4551112"/>
            <a:ext cx="4478210" cy="223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1617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2210</TotalTime>
  <Words>1003</Words>
  <Application>Microsoft Office PowerPoint</Application>
  <PresentationFormat>Экран (4:3)</PresentationFormat>
  <Paragraphs>92</Paragraphs>
  <Slides>26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плакат Thinglink</dc:title>
  <dc:creator>Наталья Тушмакова</dc:creator>
  <cp:lastModifiedBy>Наталья Тушмакова</cp:lastModifiedBy>
  <cp:revision>37</cp:revision>
  <dcterms:created xsi:type="dcterms:W3CDTF">2022-02-15T10:14:50Z</dcterms:created>
  <dcterms:modified xsi:type="dcterms:W3CDTF">2022-11-27T19:27:06Z</dcterms:modified>
</cp:coreProperties>
</file>