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0A09B-67F9-4577-8729-3416BBCA1FF3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E1BE7C-EBB6-4061-8B04-4EA39BC1B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67987-0B08-4F1F-9E1C-0538F7D0134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8F7A3-AFD1-4844-B81A-41DAC3CB2329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E7CEA-95A3-4BD2-A395-BDE5EA71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2039-CAA5-4C29-9A98-1572E6686917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D282-07AB-491B-B604-B917157E0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8D3FA-E181-4307-A39F-64AC9BA84F38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4CE1-3D78-4CAE-86CB-9C6B3B9EC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5F65-AECF-44EF-8E72-A3A8FE190217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85211-AD14-4F8C-BED2-023998553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C359-03D0-4DAF-A40D-34FA35673499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DB44-4E7A-4B44-A437-9E3351329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F149-435C-4184-B053-2342C8F30371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DAED9-3300-4213-829C-D3834ADFD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9506-1342-4313-8B63-C36FE85641FB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2076-0F6E-4129-923B-468E4DC4C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E6668-A485-48C6-8097-B6C145E17643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526D-73FF-4AD1-9616-FC7301716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890B-DD46-43B3-9C56-3BF6E19AA224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2EDF3-36E2-42B1-96B7-E0CF4E131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F6A5F-AC57-47A5-B2E9-F5F5AE5C6115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7377-6068-4F73-B20C-D4D4837B6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D6262-8066-46D1-9FF7-82980E17944C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806CA-8EB8-4939-9E0F-8D8D168FD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6730BC-EC7D-41C8-81DF-8F1143750982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A333BF-B6F8-4451-A68A-4EEC7119C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21%20&#1084;&#1072;&#1088;&#1090;&#1072;%202011\&#1093;&#1091;&#1076;&#1086;&#1078;&#1085;&#1080;&#1082;\kazoo%202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3000364" y="857232"/>
            <a:ext cx="3857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itchFamily="34" charset="0"/>
                <a:cs typeface="Arial" charset="0"/>
              </a:rPr>
              <a:t>Дидактическая игра </a:t>
            </a:r>
            <a:endParaRPr lang="en-US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1714488"/>
            <a:ext cx="5072098" cy="37240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prstMaterial="metal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Arial" charset="0"/>
              </a:rPr>
              <a:t>Цветные вопросы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Arial" charset="0"/>
              </a:rPr>
              <a:t>Счет 1-10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Arial" charset="0"/>
              </a:rPr>
              <a:t> </a:t>
            </a:r>
            <a:r>
              <a:rPr lang="ru-RU" sz="24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Arial" charset="0"/>
              </a:rPr>
              <a:t>Составила по шаблону </a:t>
            </a:r>
            <a:r>
              <a:rPr lang="ru-RU" sz="2400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Arial" charset="0"/>
              </a:rPr>
              <a:t>Баландина</a:t>
            </a:r>
            <a:r>
              <a:rPr lang="ru-RU" sz="24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Arial" charset="0"/>
              </a:rPr>
              <a:t> М.Н. </a:t>
            </a:r>
            <a:endParaRPr lang="en-US" sz="2400" b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cs typeface="Arial" charset="0"/>
            </a:endParaRPr>
          </a:p>
        </p:txBody>
      </p:sp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7715272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2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215342" y="285728"/>
            <a:ext cx="500062" cy="500062"/>
          </a:xfrm>
          <a:prstGeom prst="mathMultiply">
            <a:avLst/>
          </a:prstGeom>
          <a:blipFill>
            <a:blip r:embed="rId2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12"/>
          <p:cNvSpPr>
            <a:spLocks noGrp="1"/>
          </p:cNvSpPr>
          <p:nvPr>
            <p:ph type="body" sz="half" idx="2"/>
          </p:nvPr>
        </p:nvSpPr>
        <p:spPr>
          <a:xfrm>
            <a:off x="500063" y="714375"/>
            <a:ext cx="8258175" cy="5929313"/>
          </a:xfrm>
          <a:solidFill>
            <a:schemeClr val="bg1">
              <a:alpha val="56078"/>
            </a:schemeClr>
          </a:solidFill>
        </p:spPr>
        <p:txBody>
          <a:bodyPr/>
          <a:lstStyle/>
          <a:p>
            <a:pPr algn="just" eaLnBrk="1" hangingPunct="1"/>
            <a:r>
              <a:rPr lang="ru-RU" sz="1800" b="1" dirty="0" smtClean="0">
                <a:latin typeface="Arial" charset="0"/>
                <a:cs typeface="Arial" charset="0"/>
              </a:rPr>
              <a:t>	</a:t>
            </a:r>
          </a:p>
          <a:p>
            <a:pPr algn="just" eaLnBrk="1" hangingPunct="1"/>
            <a:endParaRPr lang="ru-RU" sz="1800" b="1" dirty="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ru-RU" sz="2400" b="1" dirty="0" smtClean="0">
                <a:latin typeface="Century Gothic" pitchFamily="34" charset="0"/>
                <a:cs typeface="Arial" charset="0"/>
              </a:rPr>
              <a:t>           Детям </a:t>
            </a:r>
            <a:r>
              <a:rPr lang="ru-RU" sz="2400" b="1" dirty="0" smtClean="0">
                <a:latin typeface="Century Gothic" pitchFamily="34" charset="0"/>
                <a:cs typeface="Arial" charset="0"/>
              </a:rPr>
              <a:t>предлагается ответить на «цветные вопросы», для того чтобы  художник создал картину. </a:t>
            </a:r>
          </a:p>
          <a:p>
            <a:pPr algn="just" eaLnBrk="1" hangingPunct="1"/>
            <a:r>
              <a:rPr lang="ru-RU" sz="2400" b="1" dirty="0" smtClean="0">
                <a:latin typeface="Century Gothic" pitchFamily="34" charset="0"/>
                <a:cs typeface="Arial" charset="0"/>
              </a:rPr>
              <a:t>	На палитре находится прозрачный овал, который служит триггером для появления вопроса и вариантов ответа.</a:t>
            </a:r>
          </a:p>
          <a:p>
            <a:pPr algn="just" eaLnBrk="1" hangingPunct="1"/>
            <a:r>
              <a:rPr lang="ru-RU" sz="2400" b="1" dirty="0" smtClean="0">
                <a:latin typeface="Century Gothic" pitchFamily="34" charset="0"/>
                <a:cs typeface="Arial" charset="0"/>
              </a:rPr>
              <a:t>	При нажатии на кнопку правильного ответа, цвет заливки фигуры меняется на розовый, возникает новый фрагмент картины, соответствующий цвету на палитре. </a:t>
            </a:r>
          </a:p>
          <a:p>
            <a:pPr algn="just" eaLnBrk="1" hangingPunct="1"/>
            <a:r>
              <a:rPr lang="ru-RU" sz="2400" b="1" dirty="0" smtClean="0">
                <a:latin typeface="Century Gothic" pitchFamily="34" charset="0"/>
                <a:cs typeface="Arial" charset="0"/>
              </a:rPr>
              <a:t>              Если выбрана кнопка с неправильным ответом, надпись исчезает.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28625" y="714375"/>
            <a:ext cx="79295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Аннотация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7715272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3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215342" y="285728"/>
            <a:ext cx="500062" cy="500062"/>
          </a:xfrm>
          <a:prstGeom prst="mathMultiply">
            <a:avLst/>
          </a:prstGeom>
          <a:blipFill>
            <a:blip r:embed="rId3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Штриховая стрелка вправо 6">
            <a:hlinkClick r:id="" action="ppaction://hlinkshowjump?jump=previousslide"/>
          </p:cNvPr>
          <p:cNvSpPr/>
          <p:nvPr/>
        </p:nvSpPr>
        <p:spPr>
          <a:xfrm rot="10800000">
            <a:off x="7215206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3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214313" y="214313"/>
            <a:ext cx="8643937" cy="64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Picture 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8209" flipH="1">
            <a:off x="3760788" y="13716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Прямоугольник 81"/>
          <p:cNvSpPr/>
          <p:nvPr/>
        </p:nvSpPr>
        <p:spPr>
          <a:xfrm>
            <a:off x="4572000" y="1406256"/>
            <a:ext cx="2390400" cy="2880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857752" y="1428736"/>
            <a:ext cx="1714512" cy="2786082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20032"/>
                </a:solidFill>
              </a:rPr>
              <a:t>Помоги художнику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20032"/>
                </a:solidFill>
              </a:rPr>
              <a:t>нарисовать картину</a:t>
            </a:r>
          </a:p>
        </p:txBody>
      </p:sp>
      <p:pic>
        <p:nvPicPr>
          <p:cNvPr id="4102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357688"/>
            <a:ext cx="2381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500042"/>
            <a:ext cx="4929222" cy="7143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Исправь ошибку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2095500" y="5286375"/>
            <a:ext cx="357188" cy="35718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14348" y="1428736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2+3=6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5261" y="2928934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9-4=6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4785" y="2143116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8-5=4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95261" y="3714752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6+3=9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738313" y="5643563"/>
            <a:ext cx="357187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1238250" y="5929313"/>
            <a:ext cx="357188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809625" y="5643563"/>
            <a:ext cx="357188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809625" y="5143500"/>
            <a:ext cx="357188" cy="35718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" name="Овал 54"/>
          <p:cNvSpPr/>
          <p:nvPr/>
        </p:nvSpPr>
        <p:spPr>
          <a:xfrm>
            <a:off x="1023938" y="4714875"/>
            <a:ext cx="357187" cy="35718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1381125" y="4500563"/>
            <a:ext cx="357188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3" name="Picture 2" descr="C:\Documents and Settings\User\Рабочий стол\ТРИГГЕРЫ\ТРИГГЕРЫ\МК 4\4\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3488" y="1406256"/>
            <a:ext cx="2395966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411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500188"/>
            <a:ext cx="2581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Штриховая стрелка вправо 62">
            <a:hlinkClick r:id="" action="ppaction://hlinkshowjump?jump=nextslide"/>
          </p:cNvPr>
          <p:cNvSpPr/>
          <p:nvPr/>
        </p:nvSpPr>
        <p:spPr>
          <a:xfrm>
            <a:off x="7358082" y="571480"/>
            <a:ext cx="428628" cy="341756"/>
          </a:xfrm>
          <a:prstGeom prst="stripedRightArrow">
            <a:avLst>
              <a:gd name="adj1" fmla="val 44368"/>
              <a:gd name="adj2" fmla="val 50000"/>
            </a:avLst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Умножение 64">
            <a:hlinkClick r:id="" action="ppaction://hlinkshowjump?jump=endshow"/>
          </p:cNvPr>
          <p:cNvSpPr/>
          <p:nvPr/>
        </p:nvSpPr>
        <p:spPr>
          <a:xfrm>
            <a:off x="7786710" y="500042"/>
            <a:ext cx="500062" cy="500062"/>
          </a:xfrm>
          <a:prstGeom prst="mathMultiply">
            <a:avLst/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Штриховая стрелка вправо 65">
            <a:hlinkClick r:id="" action="ppaction://hlinkshowjump?jump=previousslide"/>
          </p:cNvPr>
          <p:cNvSpPr/>
          <p:nvPr/>
        </p:nvSpPr>
        <p:spPr>
          <a:xfrm rot="10800000">
            <a:off x="6786578" y="571480"/>
            <a:ext cx="428628" cy="341756"/>
          </a:xfrm>
          <a:prstGeom prst="stripedRightArrow">
            <a:avLst>
              <a:gd name="adj1" fmla="val 44368"/>
              <a:gd name="adj2" fmla="val 50000"/>
            </a:avLst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6050" y="6143644"/>
            <a:ext cx="3500462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Выбери серый цвет </a:t>
            </a:r>
          </a:p>
        </p:txBody>
      </p:sp>
      <p:sp>
        <p:nvSpPr>
          <p:cNvPr id="25" name="Скругленный прямоугольник 24">
            <a:hlinkClick r:id="" action="ppaction://hlinkshowjump?jump=nextslide"/>
          </p:cNvPr>
          <p:cNvSpPr/>
          <p:nvPr/>
        </p:nvSpPr>
        <p:spPr>
          <a:xfrm>
            <a:off x="3786182" y="6143644"/>
            <a:ext cx="1500198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62" grpId="0" animBg="1"/>
      <p:bldP spid="4" grpId="0" animBg="1"/>
      <p:bldP spid="4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24" grpId="0" animBg="1"/>
      <p:bldP spid="24" grpId="1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214313" y="214313"/>
            <a:ext cx="8643937" cy="64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3" name="Picture 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8209" flipH="1">
            <a:off x="3760788" y="13716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4875" y="4357688"/>
            <a:ext cx="2381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>
            <a:off x="2143125" y="5643563"/>
            <a:ext cx="357188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500042"/>
            <a:ext cx="4929222" cy="7143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Найди верное равенство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34" y="2071678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8-6=3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34" y="1285860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4+2=7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3643314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9-6=4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034" y="2857496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3+1=4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3125" y="5643563"/>
            <a:ext cx="357188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3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500188"/>
            <a:ext cx="2581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User\Рабочий стол\ТРИГГЕРЫ\ТРИГГЕРЫ\МК 4\4\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4926" y="1428736"/>
            <a:ext cx="2395966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74" name="Picture 3" descr="C:\Documents and Settings\User\Рабочий стол\ТРИГГЕРЫ\ТРИГГЕРЫ\МК 4\4\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4926" y="1406256"/>
            <a:ext cx="2395966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sp>
        <p:nvSpPr>
          <p:cNvPr id="25" name="Штриховая стрелка вправо 24">
            <a:hlinkClick r:id="" action="ppaction://hlinkshowjump?jump=nextslide"/>
          </p:cNvPr>
          <p:cNvSpPr/>
          <p:nvPr/>
        </p:nvSpPr>
        <p:spPr>
          <a:xfrm>
            <a:off x="7358082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Умножение 25">
            <a:hlinkClick r:id="" action="ppaction://hlinkshowjump?jump=endshow"/>
          </p:cNvPr>
          <p:cNvSpPr/>
          <p:nvPr/>
        </p:nvSpPr>
        <p:spPr>
          <a:xfrm>
            <a:off x="7858152" y="285728"/>
            <a:ext cx="500062" cy="500062"/>
          </a:xfrm>
          <a:prstGeom prst="mathMultiply">
            <a:avLst/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Штриховая стрелка вправо 26">
            <a:hlinkClick r:id="" action="ppaction://hlinkshowjump?jump=previousslide"/>
          </p:cNvPr>
          <p:cNvSpPr/>
          <p:nvPr/>
        </p:nvSpPr>
        <p:spPr>
          <a:xfrm rot="10800000">
            <a:off x="6858016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86050" y="6143644"/>
            <a:ext cx="3500462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Выбери зелёный цвет </a:t>
            </a:r>
          </a:p>
        </p:txBody>
      </p:sp>
      <p:sp>
        <p:nvSpPr>
          <p:cNvPr id="29" name="Скругленный прямоугольник 28">
            <a:hlinkClick r:id="" action="ppaction://hlinkshowjump?jump=nextslide"/>
          </p:cNvPr>
          <p:cNvSpPr/>
          <p:nvPr/>
        </p:nvSpPr>
        <p:spPr>
          <a:xfrm>
            <a:off x="3786182" y="6143644"/>
            <a:ext cx="1500198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21" grpId="0" animBg="1"/>
      <p:bldP spid="28" grpId="0" animBg="1"/>
      <p:bldP spid="28" grpId="1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6147" name="Picture 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8209" flipH="1">
            <a:off x="3760788" y="13716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8" y="4357688"/>
            <a:ext cx="2381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85786" y="428604"/>
            <a:ext cx="4929222" cy="8572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Найди правильный ответ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10" y="2071678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6+3=9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348" y="2857496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7-3=5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2910" y="3571876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4+1=6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5786" y="1285860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10-5=5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571625" y="5929313"/>
            <a:ext cx="357188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4" name="Picture 3" descr="C:\Documents and Settings\User\Рабочий стол\ТРИГГЕРЫ\ТРИГГЕРЫ\МК 4\4\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4926" y="1406256"/>
            <a:ext cx="2395966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24" name="Picture 4" descr="C:\Documents and Settings\User\Рабочий стол\ТРИГГЕРЫ\ТРИГГЕРЫ\МК 4\4\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06256"/>
            <a:ext cx="2404017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6159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500188"/>
            <a:ext cx="2581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Штриховая стрелка вправо 24">
            <a:hlinkClick r:id="" action="ppaction://hlinkshowjump?jump=nextslide"/>
          </p:cNvPr>
          <p:cNvSpPr/>
          <p:nvPr/>
        </p:nvSpPr>
        <p:spPr>
          <a:xfrm>
            <a:off x="7358082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Умножение 25">
            <a:hlinkClick r:id="" action="ppaction://hlinkshowjump?jump=endshow"/>
          </p:cNvPr>
          <p:cNvSpPr/>
          <p:nvPr/>
        </p:nvSpPr>
        <p:spPr>
          <a:xfrm>
            <a:off x="7858152" y="285728"/>
            <a:ext cx="500062" cy="500062"/>
          </a:xfrm>
          <a:prstGeom prst="mathMultiply">
            <a:avLst/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Штриховая стрелка вправо 26">
            <a:hlinkClick r:id="" action="ppaction://hlinkshowjump?jump=previousslide"/>
          </p:cNvPr>
          <p:cNvSpPr/>
          <p:nvPr/>
        </p:nvSpPr>
        <p:spPr>
          <a:xfrm rot="10800000">
            <a:off x="6858016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86050" y="6143644"/>
            <a:ext cx="3500462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Выбери жёлтый цвет </a:t>
            </a:r>
          </a:p>
        </p:txBody>
      </p:sp>
      <p:sp>
        <p:nvSpPr>
          <p:cNvPr id="29" name="Скругленный прямоугольник 28">
            <a:hlinkClick r:id="" action="ppaction://hlinkshowjump?jump=nextslide"/>
          </p:cNvPr>
          <p:cNvSpPr/>
          <p:nvPr/>
        </p:nvSpPr>
        <p:spPr>
          <a:xfrm>
            <a:off x="3786182" y="6143644"/>
            <a:ext cx="1500198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21" grpId="0" animBg="1"/>
      <p:bldP spid="28" grpId="0" animBg="1"/>
      <p:bldP spid="28" grpId="1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1" name="Picture 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8209" flipH="1">
            <a:off x="3760788" y="13716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8" y="4357688"/>
            <a:ext cx="2381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57224" y="357166"/>
            <a:ext cx="4929222" cy="71438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Число 3 увеличь на 2 единицы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143116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596" y="1285860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596" y="3643314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596" y="2857496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071563" y="5643563"/>
            <a:ext cx="357187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4" name="Picture 4" descr="C:\Documents and Settings\User\Рабочий стол\ТРИГГЕРЫ\ТРИГГЕРЫ\МК 4\4\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5437" y="1428736"/>
            <a:ext cx="2404017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718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500188"/>
            <a:ext cx="2581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C:\Documents and Settings\User\Рабочий стол\ТРИГГЕРЫ\ТРИГГЕРЫ\МК 4\4\4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428736"/>
            <a:ext cx="2387848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sp>
        <p:nvSpPr>
          <p:cNvPr id="25" name="Штриховая стрелка вправо 24">
            <a:hlinkClick r:id="" action="ppaction://hlinkshowjump?jump=nextslide"/>
          </p:cNvPr>
          <p:cNvSpPr/>
          <p:nvPr/>
        </p:nvSpPr>
        <p:spPr>
          <a:xfrm>
            <a:off x="7358082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Умножение 25">
            <a:hlinkClick r:id="" action="ppaction://hlinkshowjump?jump=endshow"/>
          </p:cNvPr>
          <p:cNvSpPr/>
          <p:nvPr/>
        </p:nvSpPr>
        <p:spPr>
          <a:xfrm>
            <a:off x="7858152" y="285728"/>
            <a:ext cx="500062" cy="500062"/>
          </a:xfrm>
          <a:prstGeom prst="mathMultiply">
            <a:avLst/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Штриховая стрелка вправо 26">
            <a:hlinkClick r:id="" action="ppaction://hlinkshowjump?jump=previousslide"/>
          </p:cNvPr>
          <p:cNvSpPr/>
          <p:nvPr/>
        </p:nvSpPr>
        <p:spPr>
          <a:xfrm rot="10800000">
            <a:off x="6858016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86050" y="6143644"/>
            <a:ext cx="3500462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Выбери голубой цвет </a:t>
            </a:r>
          </a:p>
        </p:txBody>
      </p:sp>
      <p:sp>
        <p:nvSpPr>
          <p:cNvPr id="29" name="Скругленный прямоугольник 28">
            <a:hlinkClick r:id="" action="ppaction://hlinkshowjump?jump=nextslide"/>
          </p:cNvPr>
          <p:cNvSpPr/>
          <p:nvPr/>
        </p:nvSpPr>
        <p:spPr>
          <a:xfrm>
            <a:off x="3786182" y="6143644"/>
            <a:ext cx="1500198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21" grpId="0" animBg="1"/>
      <p:bldP spid="28" grpId="0" animBg="1"/>
      <p:bldP spid="28" grpId="1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5" name="Picture 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8209" flipH="1">
            <a:off x="3760788" y="13716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8" y="4357688"/>
            <a:ext cx="2381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85786" y="357166"/>
            <a:ext cx="4929222" cy="7143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Найди ответ к примеру  6+3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071678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596" y="1285860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596" y="2857496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596" y="3643314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143000" y="5143500"/>
            <a:ext cx="357188" cy="35718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20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500188"/>
            <a:ext cx="2581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C:\Documents and Settings\User\Рабочий стол\ТРИГГЕРЫ\ТРИГГЕРЫ\МК 4\4\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28736"/>
            <a:ext cx="2387848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14" name="Picture 9" descr="C:\Documents and Settings\User\Рабочий стол\ТРИГГЕРЫ\ТРИГГЕРЫ\МК 4\4\5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1835" y="1428736"/>
            <a:ext cx="2409057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7358082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7858152" y="285728"/>
            <a:ext cx="500062" cy="500062"/>
          </a:xfrm>
          <a:prstGeom prst="mathMultiply">
            <a:avLst/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Штриховая стрелка вправо 24">
            <a:hlinkClick r:id="" action="ppaction://hlinkshowjump?jump=previousslide"/>
          </p:cNvPr>
          <p:cNvSpPr/>
          <p:nvPr/>
        </p:nvSpPr>
        <p:spPr>
          <a:xfrm rot="10800000">
            <a:off x="6858016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86050" y="6143644"/>
            <a:ext cx="3786214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Выбери оранжевый цвет </a:t>
            </a:r>
          </a:p>
        </p:txBody>
      </p:sp>
      <p:sp>
        <p:nvSpPr>
          <p:cNvPr id="27" name="Скругленный прямоугольник 26">
            <a:hlinkClick r:id="" action="ppaction://hlinkshowjump?jump=nextslide"/>
          </p:cNvPr>
          <p:cNvSpPr/>
          <p:nvPr/>
        </p:nvSpPr>
        <p:spPr>
          <a:xfrm>
            <a:off x="3786182" y="6143644"/>
            <a:ext cx="1500198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21" grpId="0" animBg="1"/>
      <p:bldP spid="26" grpId="0" animBg="1"/>
      <p:bldP spid="26" grpId="1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9" name="Picture 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8209" flipH="1">
            <a:off x="3760788" y="13716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8" y="4357688"/>
            <a:ext cx="2381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57224" y="357166"/>
            <a:ext cx="4929222" cy="7143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Какое число следует за числом 6 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48" y="2071678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5786" y="1500174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5786" y="2857496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5786" y="3643314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357313" y="4714875"/>
            <a:ext cx="357187" cy="35718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" name="Picture 9" descr="C:\Documents and Settings\User\Рабочий стол\ТРИГГЕРЫ\ТРИГГЕРЫ\МК 4\4\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406256"/>
            <a:ext cx="2409057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923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500188"/>
            <a:ext cx="2581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3214688"/>
            <a:ext cx="5000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7358082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Умножение 23">
            <a:hlinkClick r:id="" action="ppaction://hlinkshowjump?jump=endshow"/>
          </p:cNvPr>
          <p:cNvSpPr/>
          <p:nvPr/>
        </p:nvSpPr>
        <p:spPr>
          <a:xfrm>
            <a:off x="7858152" y="285728"/>
            <a:ext cx="500062" cy="500062"/>
          </a:xfrm>
          <a:prstGeom prst="mathMultiply">
            <a:avLst/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Штриховая стрелка вправо 24">
            <a:hlinkClick r:id="" action="ppaction://hlinkshowjump?jump=previousslide"/>
          </p:cNvPr>
          <p:cNvSpPr/>
          <p:nvPr/>
        </p:nvSpPr>
        <p:spPr>
          <a:xfrm rot="10800000">
            <a:off x="6858016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86050" y="6143644"/>
            <a:ext cx="3500462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Выбери красный цвет </a:t>
            </a:r>
          </a:p>
        </p:txBody>
      </p:sp>
      <p:sp>
        <p:nvSpPr>
          <p:cNvPr id="27" name="Скругленный прямоугольник 26">
            <a:hlinkClick r:id="" action="ppaction://hlinkshowjump?jump=nextslide"/>
          </p:cNvPr>
          <p:cNvSpPr/>
          <p:nvPr/>
        </p:nvSpPr>
        <p:spPr>
          <a:xfrm>
            <a:off x="3786182" y="6143644"/>
            <a:ext cx="1500198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21" grpId="0" animBg="1"/>
      <p:bldP spid="26" grpId="0" animBg="1"/>
      <p:bldP spid="26" grpId="1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214313" y="214313"/>
            <a:ext cx="8643937" cy="64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3" name="Picture 8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8209" flipH="1">
            <a:off x="3760788" y="13716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8" y="4357688"/>
            <a:ext cx="2381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000100" y="357166"/>
            <a:ext cx="4929222" cy="7143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Каким компонентом является число 5 в примере  7-2=5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89" y="2071678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слагаемое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589" y="3643314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вычитаемое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589" y="2857496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уменьшаемое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589" y="1285860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разность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785938" y="4500563"/>
            <a:ext cx="357187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" name="Picture 9" descr="C:\Documents and Settings\User\Рабочий стол\ТРИГГЕРЫ\ТРИГГЕРЫ\МК 4\4\5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406256"/>
            <a:ext cx="2409057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1025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500188"/>
            <a:ext cx="2581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3214688"/>
            <a:ext cx="5000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5" descr="C:\Documents and Settings\User\Рабочий стол\ТРИГГЕРЫ\ТРИГГЕРЫ\МК 3\вороненок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500438" y="5072063"/>
            <a:ext cx="14287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kazoo 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661988" y="5214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3143240" y="1571612"/>
            <a:ext cx="3000396" cy="3071834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Умница, задание выполнено!</a:t>
            </a:r>
          </a:p>
        </p:txBody>
      </p:sp>
      <p:sp>
        <p:nvSpPr>
          <p:cNvPr id="25" name="Штриховая стрелка вправо 24">
            <a:hlinkClick r:id="" action="ppaction://hlinkshowjump?jump=nextslide"/>
          </p:cNvPr>
          <p:cNvSpPr/>
          <p:nvPr/>
        </p:nvSpPr>
        <p:spPr>
          <a:xfrm>
            <a:off x="7358082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10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Умножение 25">
            <a:hlinkClick r:id="" action="ppaction://hlinkshowjump?jump=endshow"/>
          </p:cNvPr>
          <p:cNvSpPr/>
          <p:nvPr/>
        </p:nvSpPr>
        <p:spPr>
          <a:xfrm>
            <a:off x="7858152" y="285728"/>
            <a:ext cx="500062" cy="500062"/>
          </a:xfrm>
          <a:prstGeom prst="mathMultiply">
            <a:avLst/>
          </a:prstGeom>
          <a:blipFill>
            <a:blip r:embed="rId10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Штриховая стрелка вправо 26">
            <a:hlinkClick r:id="" action="ppaction://hlinkshowjump?jump=previousslide"/>
          </p:cNvPr>
          <p:cNvSpPr/>
          <p:nvPr/>
        </p:nvSpPr>
        <p:spPr>
          <a:xfrm rot="10800000">
            <a:off x="6858016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10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86050" y="6143644"/>
            <a:ext cx="3857652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Выбери фиолетовый цвет </a:t>
            </a:r>
          </a:p>
        </p:txBody>
      </p:sp>
      <p:sp>
        <p:nvSpPr>
          <p:cNvPr id="29" name="Скругленный прямоугольник 28">
            <a:hlinkClick r:id="" action="ppaction://hlinkshowjump?jump=nextslide"/>
          </p:cNvPr>
          <p:cNvSpPr/>
          <p:nvPr/>
        </p:nvSpPr>
        <p:spPr>
          <a:xfrm>
            <a:off x="2786050" y="6143644"/>
            <a:ext cx="4214842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Использованные ресурсы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20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05"/>
                            </p:stCondLst>
                            <p:childTnLst>
                              <p:par>
                                <p:cTn id="7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21" grpId="0" animBg="1"/>
      <p:bldP spid="24" grpId="0" animBg="1"/>
      <p:bldP spid="28" grpId="0" animBg="1"/>
      <p:bldP spid="28" grpId="1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116</Words>
  <Application>Microsoft Office PowerPoint</Application>
  <PresentationFormat>Экран (4:3)</PresentationFormat>
  <Paragraphs>66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balandosik</cp:lastModifiedBy>
  <cp:revision>12</cp:revision>
  <dcterms:created xsi:type="dcterms:W3CDTF">2011-03-20T17:06:31Z</dcterms:created>
  <dcterms:modified xsi:type="dcterms:W3CDTF">2016-11-11T11:22:15Z</dcterms:modified>
</cp:coreProperties>
</file>