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5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07431-132A-4D3D-8703-CDFEB472A40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11B2B35-5773-43EA-A5D2-A1FA48153883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Обучающаяся Анастасия К.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1BBB79-212D-4BD4-BFF0-84D5DD742A29}" type="parTrans" cxnId="{FE2CB16C-BAF5-4E2B-A7B8-35F77B9C258A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54564C-1C54-49BD-9A31-DDFE5EE147FA}" type="sibTrans" cxnId="{FE2CB16C-BAF5-4E2B-A7B8-35F77B9C258A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27001-7051-43CE-AB33-77F0A258BA94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НОДА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C2B6B5-DFCB-4478-B2D7-660DCF18A885}" type="parTrans" cxnId="{25548407-AFA7-4BF6-8D27-8A11635039CF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B9956-E4DE-4987-8AC0-47572502CD07}" type="sibTrans" cxnId="{25548407-AFA7-4BF6-8D27-8A11635039CF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5CCBF9-0562-4ABE-A4DB-9126AEEF4664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Интеллектуальные нарушения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65B191-A33F-4C6B-ADEC-CFC5DC6B4924}" type="parTrans" cxnId="{9EE13F15-1305-407A-81F2-EA9492F540D9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F4DF3A-E2CF-4DC7-BF68-29436B65F378}" type="sibTrans" cxnId="{9EE13F15-1305-407A-81F2-EA9492F540D9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EF6142-CFC8-4413-845E-792DE195DD05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речи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8E1071-1F37-4406-8EAA-44BBC959F150}" type="parTrans" cxnId="{A9D4F7AE-8B2E-4D8C-AE4F-377E75B68BF0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8D3BF-185C-4E08-A00C-F5512DC4D60A}" type="sibTrans" cxnId="{A9D4F7AE-8B2E-4D8C-AE4F-377E75B68BF0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3F9A3-D10F-452D-AE4D-44D61ECBF24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Ретинопатия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недоношенных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V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степени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261F1-4F34-4A64-B389-14D92B291AEF}" type="parTrans" cxnId="{2EDC0D2A-9317-4052-8319-30539B04ACE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6AB8BF-5CFA-4E02-8A91-951E57ABEA25}" type="sibTrans" cxnId="{2EDC0D2A-9317-4052-8319-30539B04ACE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23ABE2-00F7-45B4-965E-8E9B928AFC68}" type="pres">
      <dgm:prSet presAssocID="{E5707431-132A-4D3D-8703-CDFEB472A4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4D65FF-41B9-4FAA-9002-4A79A3D2FC56}" type="pres">
      <dgm:prSet presAssocID="{E11B2B35-5773-43EA-A5D2-A1FA48153883}" presName="hierRoot1" presStyleCnt="0">
        <dgm:presLayoutVars>
          <dgm:hierBranch val="init"/>
        </dgm:presLayoutVars>
      </dgm:prSet>
      <dgm:spPr/>
    </dgm:pt>
    <dgm:pt modelId="{D2D189C9-CE83-4A2E-BE8B-2367CBD0CE33}" type="pres">
      <dgm:prSet presAssocID="{E11B2B35-5773-43EA-A5D2-A1FA48153883}" presName="rootComposite1" presStyleCnt="0"/>
      <dgm:spPr/>
    </dgm:pt>
    <dgm:pt modelId="{2DF3797A-E0DE-4106-BC3E-1629D121F9A9}" type="pres">
      <dgm:prSet presAssocID="{E11B2B35-5773-43EA-A5D2-A1FA4815388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35CA19-749C-4FC4-8ADB-865834F0A4CD}" type="pres">
      <dgm:prSet presAssocID="{E11B2B35-5773-43EA-A5D2-A1FA4815388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442F2DB-B322-4C74-8412-46367BA81BDC}" type="pres">
      <dgm:prSet presAssocID="{E11B2B35-5773-43EA-A5D2-A1FA48153883}" presName="hierChild2" presStyleCnt="0"/>
      <dgm:spPr/>
    </dgm:pt>
    <dgm:pt modelId="{8AA0AB6B-CFEB-49C4-B022-2BCDE9A829DE}" type="pres">
      <dgm:prSet presAssocID="{D0C2B6B5-DFCB-4478-B2D7-660DCF18A885}" presName="Name37" presStyleLbl="parChTrans1D2" presStyleIdx="0" presStyleCnt="4"/>
      <dgm:spPr/>
      <dgm:t>
        <a:bodyPr/>
        <a:lstStyle/>
        <a:p>
          <a:endParaRPr lang="ru-RU"/>
        </a:p>
      </dgm:t>
    </dgm:pt>
    <dgm:pt modelId="{1C3AB4AC-D977-4500-A4CF-945F45CD5DBC}" type="pres">
      <dgm:prSet presAssocID="{16027001-7051-43CE-AB33-77F0A258BA94}" presName="hierRoot2" presStyleCnt="0">
        <dgm:presLayoutVars>
          <dgm:hierBranch val="init"/>
        </dgm:presLayoutVars>
      </dgm:prSet>
      <dgm:spPr/>
    </dgm:pt>
    <dgm:pt modelId="{820560CE-DFE1-4B1E-B5E2-C3D111F63AF5}" type="pres">
      <dgm:prSet presAssocID="{16027001-7051-43CE-AB33-77F0A258BA94}" presName="rootComposite" presStyleCnt="0"/>
      <dgm:spPr/>
    </dgm:pt>
    <dgm:pt modelId="{DEB2EC28-1BE9-4037-93BF-784F21863E75}" type="pres">
      <dgm:prSet presAssocID="{16027001-7051-43CE-AB33-77F0A258BA9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A3339D-240A-4BAD-809A-8B5D03CA6359}" type="pres">
      <dgm:prSet presAssocID="{16027001-7051-43CE-AB33-77F0A258BA94}" presName="rootConnector" presStyleLbl="node2" presStyleIdx="0" presStyleCnt="4"/>
      <dgm:spPr/>
      <dgm:t>
        <a:bodyPr/>
        <a:lstStyle/>
        <a:p>
          <a:endParaRPr lang="ru-RU"/>
        </a:p>
      </dgm:t>
    </dgm:pt>
    <dgm:pt modelId="{C1B38FA9-13B7-4C44-8A13-50CBFA25C75E}" type="pres">
      <dgm:prSet presAssocID="{16027001-7051-43CE-AB33-77F0A258BA94}" presName="hierChild4" presStyleCnt="0"/>
      <dgm:spPr/>
    </dgm:pt>
    <dgm:pt modelId="{C7B1C87A-124A-42A5-8B88-53781C03CD04}" type="pres">
      <dgm:prSet presAssocID="{16027001-7051-43CE-AB33-77F0A258BA94}" presName="hierChild5" presStyleCnt="0"/>
      <dgm:spPr/>
    </dgm:pt>
    <dgm:pt modelId="{17DDAFAC-567D-4B08-8610-7030B168398E}" type="pres">
      <dgm:prSet presAssocID="{3E65B191-A33F-4C6B-ADEC-CFC5DC6B4924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4020161-57B6-40DC-AF1F-11C1357B4390}" type="pres">
      <dgm:prSet presAssocID="{0B5CCBF9-0562-4ABE-A4DB-9126AEEF4664}" presName="hierRoot2" presStyleCnt="0">
        <dgm:presLayoutVars>
          <dgm:hierBranch val="init"/>
        </dgm:presLayoutVars>
      </dgm:prSet>
      <dgm:spPr/>
    </dgm:pt>
    <dgm:pt modelId="{195ED5E0-3984-4D55-B4C5-8AE94437AAAE}" type="pres">
      <dgm:prSet presAssocID="{0B5CCBF9-0562-4ABE-A4DB-9126AEEF4664}" presName="rootComposite" presStyleCnt="0"/>
      <dgm:spPr/>
    </dgm:pt>
    <dgm:pt modelId="{9F04D4F0-35D1-498C-8E64-3CA952F51638}" type="pres">
      <dgm:prSet presAssocID="{0B5CCBF9-0562-4ABE-A4DB-9126AEEF466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BA849-F5A3-428D-B5DC-9E0C87E25B5C}" type="pres">
      <dgm:prSet presAssocID="{0B5CCBF9-0562-4ABE-A4DB-9126AEEF4664}" presName="rootConnector" presStyleLbl="node2" presStyleIdx="1" presStyleCnt="4"/>
      <dgm:spPr/>
      <dgm:t>
        <a:bodyPr/>
        <a:lstStyle/>
        <a:p>
          <a:endParaRPr lang="ru-RU"/>
        </a:p>
      </dgm:t>
    </dgm:pt>
    <dgm:pt modelId="{0E4C92B1-79BA-4A8E-B3DA-AF1C7BB17716}" type="pres">
      <dgm:prSet presAssocID="{0B5CCBF9-0562-4ABE-A4DB-9126AEEF4664}" presName="hierChild4" presStyleCnt="0"/>
      <dgm:spPr/>
    </dgm:pt>
    <dgm:pt modelId="{225A9534-88CE-4770-91C2-E5782B797B2D}" type="pres">
      <dgm:prSet presAssocID="{0B5CCBF9-0562-4ABE-A4DB-9126AEEF4664}" presName="hierChild5" presStyleCnt="0"/>
      <dgm:spPr/>
    </dgm:pt>
    <dgm:pt modelId="{CC385F33-69E2-4BB4-AA4E-4967A7DC7C26}" type="pres">
      <dgm:prSet presAssocID="{F78E1071-1F37-4406-8EAA-44BBC959F150}" presName="Name37" presStyleLbl="parChTrans1D2" presStyleIdx="2" presStyleCnt="4"/>
      <dgm:spPr/>
      <dgm:t>
        <a:bodyPr/>
        <a:lstStyle/>
        <a:p>
          <a:endParaRPr lang="ru-RU"/>
        </a:p>
      </dgm:t>
    </dgm:pt>
    <dgm:pt modelId="{3DBE6C74-CA03-4CB2-8FF4-F3E39169ED3C}" type="pres">
      <dgm:prSet presAssocID="{79EF6142-CFC8-4413-845E-792DE195DD05}" presName="hierRoot2" presStyleCnt="0">
        <dgm:presLayoutVars>
          <dgm:hierBranch val="init"/>
        </dgm:presLayoutVars>
      </dgm:prSet>
      <dgm:spPr/>
    </dgm:pt>
    <dgm:pt modelId="{1940D2F1-2002-49B7-B17C-58789AFADDFB}" type="pres">
      <dgm:prSet presAssocID="{79EF6142-CFC8-4413-845E-792DE195DD05}" presName="rootComposite" presStyleCnt="0"/>
      <dgm:spPr/>
    </dgm:pt>
    <dgm:pt modelId="{C6796414-B5EB-49A5-9DCB-83FDB8C5204C}" type="pres">
      <dgm:prSet presAssocID="{79EF6142-CFC8-4413-845E-792DE195DD0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D907A4-8FF5-42BA-BF88-2C2D728EDDCA}" type="pres">
      <dgm:prSet presAssocID="{79EF6142-CFC8-4413-845E-792DE195DD05}" presName="rootConnector" presStyleLbl="node2" presStyleIdx="2" presStyleCnt="4"/>
      <dgm:spPr/>
      <dgm:t>
        <a:bodyPr/>
        <a:lstStyle/>
        <a:p>
          <a:endParaRPr lang="ru-RU"/>
        </a:p>
      </dgm:t>
    </dgm:pt>
    <dgm:pt modelId="{0BE16709-B6BD-4C7C-AE5A-937068ED8D24}" type="pres">
      <dgm:prSet presAssocID="{79EF6142-CFC8-4413-845E-792DE195DD05}" presName="hierChild4" presStyleCnt="0"/>
      <dgm:spPr/>
    </dgm:pt>
    <dgm:pt modelId="{8599118D-D338-4167-93ED-988F795FB6FB}" type="pres">
      <dgm:prSet presAssocID="{79EF6142-CFC8-4413-845E-792DE195DD05}" presName="hierChild5" presStyleCnt="0"/>
      <dgm:spPr/>
    </dgm:pt>
    <dgm:pt modelId="{30F83994-2CC1-4E73-99F4-3FD2507F1564}" type="pres">
      <dgm:prSet presAssocID="{FC2261F1-4F34-4A64-B389-14D92B291AEF}" presName="Name37" presStyleLbl="parChTrans1D2" presStyleIdx="3" presStyleCnt="4"/>
      <dgm:spPr/>
      <dgm:t>
        <a:bodyPr/>
        <a:lstStyle/>
        <a:p>
          <a:endParaRPr lang="ru-RU"/>
        </a:p>
      </dgm:t>
    </dgm:pt>
    <dgm:pt modelId="{9F45B925-57A3-42D7-ADAC-C6E491C49BBF}" type="pres">
      <dgm:prSet presAssocID="{8053F9A3-D10F-452D-AE4D-44D61ECBF245}" presName="hierRoot2" presStyleCnt="0">
        <dgm:presLayoutVars>
          <dgm:hierBranch val="init"/>
        </dgm:presLayoutVars>
      </dgm:prSet>
      <dgm:spPr/>
    </dgm:pt>
    <dgm:pt modelId="{F6A69EB4-E9F0-4A64-ACE4-59D17E582DA6}" type="pres">
      <dgm:prSet presAssocID="{8053F9A3-D10F-452D-AE4D-44D61ECBF245}" presName="rootComposite" presStyleCnt="0"/>
      <dgm:spPr/>
    </dgm:pt>
    <dgm:pt modelId="{79F8AF32-6FD2-472F-B754-C6E23E71417F}" type="pres">
      <dgm:prSet presAssocID="{8053F9A3-D10F-452D-AE4D-44D61ECBF24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2200C1-A792-4D03-B182-E32DD1C42CA0}" type="pres">
      <dgm:prSet presAssocID="{8053F9A3-D10F-452D-AE4D-44D61ECBF245}" presName="rootConnector" presStyleLbl="node2" presStyleIdx="3" presStyleCnt="4"/>
      <dgm:spPr/>
      <dgm:t>
        <a:bodyPr/>
        <a:lstStyle/>
        <a:p>
          <a:endParaRPr lang="ru-RU"/>
        </a:p>
      </dgm:t>
    </dgm:pt>
    <dgm:pt modelId="{5E554DE4-DDA8-48F6-8B07-88AD44129CCE}" type="pres">
      <dgm:prSet presAssocID="{8053F9A3-D10F-452D-AE4D-44D61ECBF245}" presName="hierChild4" presStyleCnt="0"/>
      <dgm:spPr/>
    </dgm:pt>
    <dgm:pt modelId="{BD2905DF-884E-4FD0-91B1-0541A48549A9}" type="pres">
      <dgm:prSet presAssocID="{8053F9A3-D10F-452D-AE4D-44D61ECBF245}" presName="hierChild5" presStyleCnt="0"/>
      <dgm:spPr/>
    </dgm:pt>
    <dgm:pt modelId="{E6F80490-E75C-448A-9F64-35ABEFC859E4}" type="pres">
      <dgm:prSet presAssocID="{E11B2B35-5773-43EA-A5D2-A1FA48153883}" presName="hierChild3" presStyleCnt="0"/>
      <dgm:spPr/>
    </dgm:pt>
  </dgm:ptLst>
  <dgm:cxnLst>
    <dgm:cxn modelId="{37EE5D78-C821-430E-A220-C0DC48A44E75}" type="presOf" srcId="{8053F9A3-D10F-452D-AE4D-44D61ECBF245}" destId="{A72200C1-A792-4D03-B182-E32DD1C42CA0}" srcOrd="1" destOrd="0" presId="urn:microsoft.com/office/officeart/2005/8/layout/orgChart1"/>
    <dgm:cxn modelId="{9EE13F15-1305-407A-81F2-EA9492F540D9}" srcId="{E11B2B35-5773-43EA-A5D2-A1FA48153883}" destId="{0B5CCBF9-0562-4ABE-A4DB-9126AEEF4664}" srcOrd="1" destOrd="0" parTransId="{3E65B191-A33F-4C6B-ADEC-CFC5DC6B4924}" sibTransId="{A1F4DF3A-E2CF-4DC7-BF68-29436B65F378}"/>
    <dgm:cxn modelId="{A9D4F7AE-8B2E-4D8C-AE4F-377E75B68BF0}" srcId="{E11B2B35-5773-43EA-A5D2-A1FA48153883}" destId="{79EF6142-CFC8-4413-845E-792DE195DD05}" srcOrd="2" destOrd="0" parTransId="{F78E1071-1F37-4406-8EAA-44BBC959F150}" sibTransId="{70A8D3BF-185C-4E08-A00C-F5512DC4D60A}"/>
    <dgm:cxn modelId="{FE2CB16C-BAF5-4E2B-A7B8-35F77B9C258A}" srcId="{E5707431-132A-4D3D-8703-CDFEB472A406}" destId="{E11B2B35-5773-43EA-A5D2-A1FA48153883}" srcOrd="0" destOrd="0" parTransId="{2C1BBB79-212D-4BD4-BFF0-84D5DD742A29}" sibTransId="{0354564C-1C54-49BD-9A31-DDFE5EE147FA}"/>
    <dgm:cxn modelId="{CD56C9E9-5771-4E43-8639-9530E64275FF}" type="presOf" srcId="{E11B2B35-5773-43EA-A5D2-A1FA48153883}" destId="{2DF3797A-E0DE-4106-BC3E-1629D121F9A9}" srcOrd="0" destOrd="0" presId="urn:microsoft.com/office/officeart/2005/8/layout/orgChart1"/>
    <dgm:cxn modelId="{C23744E6-87FA-4624-A841-8DD26140976F}" type="presOf" srcId="{D0C2B6B5-DFCB-4478-B2D7-660DCF18A885}" destId="{8AA0AB6B-CFEB-49C4-B022-2BCDE9A829DE}" srcOrd="0" destOrd="0" presId="urn:microsoft.com/office/officeart/2005/8/layout/orgChart1"/>
    <dgm:cxn modelId="{435E98F8-7D18-4B21-9190-3E69F5B085BE}" type="presOf" srcId="{16027001-7051-43CE-AB33-77F0A258BA94}" destId="{DEB2EC28-1BE9-4037-93BF-784F21863E75}" srcOrd="0" destOrd="0" presId="urn:microsoft.com/office/officeart/2005/8/layout/orgChart1"/>
    <dgm:cxn modelId="{CD9F85FB-10AC-472E-B0A2-637B9AFAA372}" type="presOf" srcId="{E5707431-132A-4D3D-8703-CDFEB472A406}" destId="{4C23ABE2-00F7-45B4-965E-8E9B928AFC68}" srcOrd="0" destOrd="0" presId="urn:microsoft.com/office/officeart/2005/8/layout/orgChart1"/>
    <dgm:cxn modelId="{2EDC0D2A-9317-4052-8319-30539B04ACE6}" srcId="{E11B2B35-5773-43EA-A5D2-A1FA48153883}" destId="{8053F9A3-D10F-452D-AE4D-44D61ECBF245}" srcOrd="3" destOrd="0" parTransId="{FC2261F1-4F34-4A64-B389-14D92B291AEF}" sibTransId="{B46AB8BF-5CFA-4E02-8A91-951E57ABEA25}"/>
    <dgm:cxn modelId="{0924094D-FEAB-422D-B2FD-A72A9494C57B}" type="presOf" srcId="{0B5CCBF9-0562-4ABE-A4DB-9126AEEF4664}" destId="{9F04D4F0-35D1-498C-8E64-3CA952F51638}" srcOrd="0" destOrd="0" presId="urn:microsoft.com/office/officeart/2005/8/layout/orgChart1"/>
    <dgm:cxn modelId="{C036F1AB-1FC0-464C-B349-520A2293D53E}" type="presOf" srcId="{0B5CCBF9-0562-4ABE-A4DB-9126AEEF4664}" destId="{52FBA849-F5A3-428D-B5DC-9E0C87E25B5C}" srcOrd="1" destOrd="0" presId="urn:microsoft.com/office/officeart/2005/8/layout/orgChart1"/>
    <dgm:cxn modelId="{4850D93E-6988-450D-9AED-58CB740ADB04}" type="presOf" srcId="{E11B2B35-5773-43EA-A5D2-A1FA48153883}" destId="{EF35CA19-749C-4FC4-8ADB-865834F0A4CD}" srcOrd="1" destOrd="0" presId="urn:microsoft.com/office/officeart/2005/8/layout/orgChart1"/>
    <dgm:cxn modelId="{842DAD49-5401-4B94-B167-CAEA4BCCB0CE}" type="presOf" srcId="{3E65B191-A33F-4C6B-ADEC-CFC5DC6B4924}" destId="{17DDAFAC-567D-4B08-8610-7030B168398E}" srcOrd="0" destOrd="0" presId="urn:microsoft.com/office/officeart/2005/8/layout/orgChart1"/>
    <dgm:cxn modelId="{9EB3A42B-0E82-4848-9A04-8262E359BCAA}" type="presOf" srcId="{8053F9A3-D10F-452D-AE4D-44D61ECBF245}" destId="{79F8AF32-6FD2-472F-B754-C6E23E71417F}" srcOrd="0" destOrd="0" presId="urn:microsoft.com/office/officeart/2005/8/layout/orgChart1"/>
    <dgm:cxn modelId="{B75FB952-0703-4528-A4BD-3A07B0D4223F}" type="presOf" srcId="{FC2261F1-4F34-4A64-B389-14D92B291AEF}" destId="{30F83994-2CC1-4E73-99F4-3FD2507F1564}" srcOrd="0" destOrd="0" presId="urn:microsoft.com/office/officeart/2005/8/layout/orgChart1"/>
    <dgm:cxn modelId="{23E69BBB-7802-457B-B9C1-888C4B1E3897}" type="presOf" srcId="{16027001-7051-43CE-AB33-77F0A258BA94}" destId="{25A3339D-240A-4BAD-809A-8B5D03CA6359}" srcOrd="1" destOrd="0" presId="urn:microsoft.com/office/officeart/2005/8/layout/orgChart1"/>
    <dgm:cxn modelId="{25548407-AFA7-4BF6-8D27-8A11635039CF}" srcId="{E11B2B35-5773-43EA-A5D2-A1FA48153883}" destId="{16027001-7051-43CE-AB33-77F0A258BA94}" srcOrd="0" destOrd="0" parTransId="{D0C2B6B5-DFCB-4478-B2D7-660DCF18A885}" sibTransId="{B90B9956-E4DE-4987-8AC0-47572502CD07}"/>
    <dgm:cxn modelId="{FDC310EB-10B9-48A4-B0E7-31FEA10DD47D}" type="presOf" srcId="{F78E1071-1F37-4406-8EAA-44BBC959F150}" destId="{CC385F33-69E2-4BB4-AA4E-4967A7DC7C26}" srcOrd="0" destOrd="0" presId="urn:microsoft.com/office/officeart/2005/8/layout/orgChart1"/>
    <dgm:cxn modelId="{0782EA00-B60C-43FB-9E99-F43F7E0B6B64}" type="presOf" srcId="{79EF6142-CFC8-4413-845E-792DE195DD05}" destId="{9CD907A4-8FF5-42BA-BF88-2C2D728EDDCA}" srcOrd="1" destOrd="0" presId="urn:microsoft.com/office/officeart/2005/8/layout/orgChart1"/>
    <dgm:cxn modelId="{C1490937-C588-482F-9E24-AAE3ED301EA8}" type="presOf" srcId="{79EF6142-CFC8-4413-845E-792DE195DD05}" destId="{C6796414-B5EB-49A5-9DCB-83FDB8C5204C}" srcOrd="0" destOrd="0" presId="urn:microsoft.com/office/officeart/2005/8/layout/orgChart1"/>
    <dgm:cxn modelId="{5E10CE16-A08E-4A2A-BAFC-62AE134834BB}" type="presParOf" srcId="{4C23ABE2-00F7-45B4-965E-8E9B928AFC68}" destId="{F94D65FF-41B9-4FAA-9002-4A79A3D2FC56}" srcOrd="0" destOrd="0" presId="urn:microsoft.com/office/officeart/2005/8/layout/orgChart1"/>
    <dgm:cxn modelId="{BE994D86-2302-43F1-BC97-419BCF814BE7}" type="presParOf" srcId="{F94D65FF-41B9-4FAA-9002-4A79A3D2FC56}" destId="{D2D189C9-CE83-4A2E-BE8B-2367CBD0CE33}" srcOrd="0" destOrd="0" presId="urn:microsoft.com/office/officeart/2005/8/layout/orgChart1"/>
    <dgm:cxn modelId="{9FFC7D69-463D-4949-B513-76490342B36E}" type="presParOf" srcId="{D2D189C9-CE83-4A2E-BE8B-2367CBD0CE33}" destId="{2DF3797A-E0DE-4106-BC3E-1629D121F9A9}" srcOrd="0" destOrd="0" presId="urn:microsoft.com/office/officeart/2005/8/layout/orgChart1"/>
    <dgm:cxn modelId="{407C9D6A-207C-4A2C-BFEE-0D56DB7CF087}" type="presParOf" srcId="{D2D189C9-CE83-4A2E-BE8B-2367CBD0CE33}" destId="{EF35CA19-749C-4FC4-8ADB-865834F0A4CD}" srcOrd="1" destOrd="0" presId="urn:microsoft.com/office/officeart/2005/8/layout/orgChart1"/>
    <dgm:cxn modelId="{FA45CFE6-DF0A-47F8-AC6F-323E562F51B9}" type="presParOf" srcId="{F94D65FF-41B9-4FAA-9002-4A79A3D2FC56}" destId="{F442F2DB-B322-4C74-8412-46367BA81BDC}" srcOrd="1" destOrd="0" presId="urn:microsoft.com/office/officeart/2005/8/layout/orgChart1"/>
    <dgm:cxn modelId="{C43E53B3-307E-4C87-9BE6-67911293A8E7}" type="presParOf" srcId="{F442F2DB-B322-4C74-8412-46367BA81BDC}" destId="{8AA0AB6B-CFEB-49C4-B022-2BCDE9A829DE}" srcOrd="0" destOrd="0" presId="urn:microsoft.com/office/officeart/2005/8/layout/orgChart1"/>
    <dgm:cxn modelId="{6169A9EE-977A-4BC4-A5CF-12A085B774C1}" type="presParOf" srcId="{F442F2DB-B322-4C74-8412-46367BA81BDC}" destId="{1C3AB4AC-D977-4500-A4CF-945F45CD5DBC}" srcOrd="1" destOrd="0" presId="urn:microsoft.com/office/officeart/2005/8/layout/orgChart1"/>
    <dgm:cxn modelId="{0B394B8E-1A4B-4051-BE46-7E1E85A32CB4}" type="presParOf" srcId="{1C3AB4AC-D977-4500-A4CF-945F45CD5DBC}" destId="{820560CE-DFE1-4B1E-B5E2-C3D111F63AF5}" srcOrd="0" destOrd="0" presId="urn:microsoft.com/office/officeart/2005/8/layout/orgChart1"/>
    <dgm:cxn modelId="{D51AEA3E-3496-44C2-8848-46DC4E4C40B7}" type="presParOf" srcId="{820560CE-DFE1-4B1E-B5E2-C3D111F63AF5}" destId="{DEB2EC28-1BE9-4037-93BF-784F21863E75}" srcOrd="0" destOrd="0" presId="urn:microsoft.com/office/officeart/2005/8/layout/orgChart1"/>
    <dgm:cxn modelId="{1CA10C95-1DBD-4C00-AC7D-3CBF24ED7360}" type="presParOf" srcId="{820560CE-DFE1-4B1E-B5E2-C3D111F63AF5}" destId="{25A3339D-240A-4BAD-809A-8B5D03CA6359}" srcOrd="1" destOrd="0" presId="urn:microsoft.com/office/officeart/2005/8/layout/orgChart1"/>
    <dgm:cxn modelId="{92E8CFAF-74EF-47C7-ADF8-8FD96281A38C}" type="presParOf" srcId="{1C3AB4AC-D977-4500-A4CF-945F45CD5DBC}" destId="{C1B38FA9-13B7-4C44-8A13-50CBFA25C75E}" srcOrd="1" destOrd="0" presId="urn:microsoft.com/office/officeart/2005/8/layout/orgChart1"/>
    <dgm:cxn modelId="{FD8B31D5-2F86-4547-B36C-BE152A6D1FB9}" type="presParOf" srcId="{1C3AB4AC-D977-4500-A4CF-945F45CD5DBC}" destId="{C7B1C87A-124A-42A5-8B88-53781C03CD04}" srcOrd="2" destOrd="0" presId="urn:microsoft.com/office/officeart/2005/8/layout/orgChart1"/>
    <dgm:cxn modelId="{4D4A3676-E4FF-4927-9E6C-A772308319EF}" type="presParOf" srcId="{F442F2DB-B322-4C74-8412-46367BA81BDC}" destId="{17DDAFAC-567D-4B08-8610-7030B168398E}" srcOrd="2" destOrd="0" presId="urn:microsoft.com/office/officeart/2005/8/layout/orgChart1"/>
    <dgm:cxn modelId="{824016EB-C927-42F6-BE03-00FA53BE3567}" type="presParOf" srcId="{F442F2DB-B322-4C74-8412-46367BA81BDC}" destId="{F4020161-57B6-40DC-AF1F-11C1357B4390}" srcOrd="3" destOrd="0" presId="urn:microsoft.com/office/officeart/2005/8/layout/orgChart1"/>
    <dgm:cxn modelId="{32724D52-E89F-4726-9DC6-11390434FC5F}" type="presParOf" srcId="{F4020161-57B6-40DC-AF1F-11C1357B4390}" destId="{195ED5E0-3984-4D55-B4C5-8AE94437AAAE}" srcOrd="0" destOrd="0" presId="urn:microsoft.com/office/officeart/2005/8/layout/orgChart1"/>
    <dgm:cxn modelId="{FB3F696F-B472-422E-9E9A-9C844ECE8A44}" type="presParOf" srcId="{195ED5E0-3984-4D55-B4C5-8AE94437AAAE}" destId="{9F04D4F0-35D1-498C-8E64-3CA952F51638}" srcOrd="0" destOrd="0" presId="urn:microsoft.com/office/officeart/2005/8/layout/orgChart1"/>
    <dgm:cxn modelId="{A51A2FD2-8C0D-4161-A36C-07408C64746A}" type="presParOf" srcId="{195ED5E0-3984-4D55-B4C5-8AE94437AAAE}" destId="{52FBA849-F5A3-428D-B5DC-9E0C87E25B5C}" srcOrd="1" destOrd="0" presId="urn:microsoft.com/office/officeart/2005/8/layout/orgChart1"/>
    <dgm:cxn modelId="{BA8A5F27-E63F-45B2-A2C6-E1EA5BEAFC3B}" type="presParOf" srcId="{F4020161-57B6-40DC-AF1F-11C1357B4390}" destId="{0E4C92B1-79BA-4A8E-B3DA-AF1C7BB17716}" srcOrd="1" destOrd="0" presId="urn:microsoft.com/office/officeart/2005/8/layout/orgChart1"/>
    <dgm:cxn modelId="{CCF4DEFA-4926-4FEF-BF4D-03B2DECE8A1B}" type="presParOf" srcId="{F4020161-57B6-40DC-AF1F-11C1357B4390}" destId="{225A9534-88CE-4770-91C2-E5782B797B2D}" srcOrd="2" destOrd="0" presId="urn:microsoft.com/office/officeart/2005/8/layout/orgChart1"/>
    <dgm:cxn modelId="{6F6B984D-EC26-4F46-A3BB-721738172E09}" type="presParOf" srcId="{F442F2DB-B322-4C74-8412-46367BA81BDC}" destId="{CC385F33-69E2-4BB4-AA4E-4967A7DC7C26}" srcOrd="4" destOrd="0" presId="urn:microsoft.com/office/officeart/2005/8/layout/orgChart1"/>
    <dgm:cxn modelId="{0FA0AC1D-7653-4F11-8ADD-5AF9E207E708}" type="presParOf" srcId="{F442F2DB-B322-4C74-8412-46367BA81BDC}" destId="{3DBE6C74-CA03-4CB2-8FF4-F3E39169ED3C}" srcOrd="5" destOrd="0" presId="urn:microsoft.com/office/officeart/2005/8/layout/orgChart1"/>
    <dgm:cxn modelId="{2E09C56A-3CEB-4EDD-B2D2-2CA5F2216039}" type="presParOf" srcId="{3DBE6C74-CA03-4CB2-8FF4-F3E39169ED3C}" destId="{1940D2F1-2002-49B7-B17C-58789AFADDFB}" srcOrd="0" destOrd="0" presId="urn:microsoft.com/office/officeart/2005/8/layout/orgChart1"/>
    <dgm:cxn modelId="{BFD16197-1254-4A24-895C-9EBD39509A16}" type="presParOf" srcId="{1940D2F1-2002-49B7-B17C-58789AFADDFB}" destId="{C6796414-B5EB-49A5-9DCB-83FDB8C5204C}" srcOrd="0" destOrd="0" presId="urn:microsoft.com/office/officeart/2005/8/layout/orgChart1"/>
    <dgm:cxn modelId="{F0944726-AD6E-4241-886F-A5B2AE357DC3}" type="presParOf" srcId="{1940D2F1-2002-49B7-B17C-58789AFADDFB}" destId="{9CD907A4-8FF5-42BA-BF88-2C2D728EDDCA}" srcOrd="1" destOrd="0" presId="urn:microsoft.com/office/officeart/2005/8/layout/orgChart1"/>
    <dgm:cxn modelId="{83E889C1-5870-4C4D-B688-CACABF4AAEE4}" type="presParOf" srcId="{3DBE6C74-CA03-4CB2-8FF4-F3E39169ED3C}" destId="{0BE16709-B6BD-4C7C-AE5A-937068ED8D24}" srcOrd="1" destOrd="0" presId="urn:microsoft.com/office/officeart/2005/8/layout/orgChart1"/>
    <dgm:cxn modelId="{8F68605B-0564-4E3A-8A4C-C94866BEEEEC}" type="presParOf" srcId="{3DBE6C74-CA03-4CB2-8FF4-F3E39169ED3C}" destId="{8599118D-D338-4167-93ED-988F795FB6FB}" srcOrd="2" destOrd="0" presId="urn:microsoft.com/office/officeart/2005/8/layout/orgChart1"/>
    <dgm:cxn modelId="{19B20414-AC1C-49F1-8CEC-963C0F4F6E13}" type="presParOf" srcId="{F442F2DB-B322-4C74-8412-46367BA81BDC}" destId="{30F83994-2CC1-4E73-99F4-3FD2507F1564}" srcOrd="6" destOrd="0" presId="urn:microsoft.com/office/officeart/2005/8/layout/orgChart1"/>
    <dgm:cxn modelId="{7CE9A486-4008-4AD7-B7D5-191E45BD3942}" type="presParOf" srcId="{F442F2DB-B322-4C74-8412-46367BA81BDC}" destId="{9F45B925-57A3-42D7-ADAC-C6E491C49BBF}" srcOrd="7" destOrd="0" presId="urn:microsoft.com/office/officeart/2005/8/layout/orgChart1"/>
    <dgm:cxn modelId="{A8AD2A56-0043-4CAE-876F-6A8FDB257FE6}" type="presParOf" srcId="{9F45B925-57A3-42D7-ADAC-C6E491C49BBF}" destId="{F6A69EB4-E9F0-4A64-ACE4-59D17E582DA6}" srcOrd="0" destOrd="0" presId="urn:microsoft.com/office/officeart/2005/8/layout/orgChart1"/>
    <dgm:cxn modelId="{FBA63367-252D-44EA-BABA-B6FF3A90E5D6}" type="presParOf" srcId="{F6A69EB4-E9F0-4A64-ACE4-59D17E582DA6}" destId="{79F8AF32-6FD2-472F-B754-C6E23E71417F}" srcOrd="0" destOrd="0" presId="urn:microsoft.com/office/officeart/2005/8/layout/orgChart1"/>
    <dgm:cxn modelId="{2A1C40DA-E1D1-46F5-93A6-DF62C454E607}" type="presParOf" srcId="{F6A69EB4-E9F0-4A64-ACE4-59D17E582DA6}" destId="{A72200C1-A792-4D03-B182-E32DD1C42CA0}" srcOrd="1" destOrd="0" presId="urn:microsoft.com/office/officeart/2005/8/layout/orgChart1"/>
    <dgm:cxn modelId="{20D330C8-F1F4-4B73-8FD9-40D7F83357DD}" type="presParOf" srcId="{9F45B925-57A3-42D7-ADAC-C6E491C49BBF}" destId="{5E554DE4-DDA8-48F6-8B07-88AD44129CCE}" srcOrd="1" destOrd="0" presId="urn:microsoft.com/office/officeart/2005/8/layout/orgChart1"/>
    <dgm:cxn modelId="{D4AD63C2-DB5B-4377-8A6C-C7B5560037EE}" type="presParOf" srcId="{9F45B925-57A3-42D7-ADAC-C6E491C49BBF}" destId="{BD2905DF-884E-4FD0-91B1-0541A48549A9}" srcOrd="2" destOrd="0" presId="urn:microsoft.com/office/officeart/2005/8/layout/orgChart1"/>
    <dgm:cxn modelId="{E147A26C-6D65-4BAA-9906-BE3BE414E220}" type="presParOf" srcId="{F94D65FF-41B9-4FAA-9002-4A79A3D2FC56}" destId="{E6F80490-E75C-448A-9F64-35ABEFC859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83994-2CC1-4E73-99F4-3FD2507F1564}">
      <dsp:nvSpPr>
        <dsp:cNvPr id="0" name=""/>
        <dsp:cNvSpPr/>
      </dsp:nvSpPr>
      <dsp:spPr>
        <a:xfrm>
          <a:off x="5288507" y="2674177"/>
          <a:ext cx="4141991" cy="479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19"/>
              </a:lnTo>
              <a:lnTo>
                <a:pt x="4141991" y="239619"/>
              </a:lnTo>
              <a:lnTo>
                <a:pt x="4141991" y="47923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85F33-69E2-4BB4-AA4E-4967A7DC7C26}">
      <dsp:nvSpPr>
        <dsp:cNvPr id="0" name=""/>
        <dsp:cNvSpPr/>
      </dsp:nvSpPr>
      <dsp:spPr>
        <a:xfrm>
          <a:off x="5288507" y="2674177"/>
          <a:ext cx="1380663" cy="479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19"/>
              </a:lnTo>
              <a:lnTo>
                <a:pt x="1380663" y="239619"/>
              </a:lnTo>
              <a:lnTo>
                <a:pt x="1380663" y="47923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DAFAC-567D-4B08-8610-7030B168398E}">
      <dsp:nvSpPr>
        <dsp:cNvPr id="0" name=""/>
        <dsp:cNvSpPr/>
      </dsp:nvSpPr>
      <dsp:spPr>
        <a:xfrm>
          <a:off x="3907843" y="2674177"/>
          <a:ext cx="1380663" cy="479238"/>
        </a:xfrm>
        <a:custGeom>
          <a:avLst/>
          <a:gdLst/>
          <a:ahLst/>
          <a:cxnLst/>
          <a:rect l="0" t="0" r="0" b="0"/>
          <a:pathLst>
            <a:path>
              <a:moveTo>
                <a:pt x="1380663" y="0"/>
              </a:moveTo>
              <a:lnTo>
                <a:pt x="1380663" y="239619"/>
              </a:lnTo>
              <a:lnTo>
                <a:pt x="0" y="239619"/>
              </a:lnTo>
              <a:lnTo>
                <a:pt x="0" y="47923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0AB6B-CFEB-49C4-B022-2BCDE9A829DE}">
      <dsp:nvSpPr>
        <dsp:cNvPr id="0" name=""/>
        <dsp:cNvSpPr/>
      </dsp:nvSpPr>
      <dsp:spPr>
        <a:xfrm>
          <a:off x="1146515" y="2674177"/>
          <a:ext cx="4141991" cy="479238"/>
        </a:xfrm>
        <a:custGeom>
          <a:avLst/>
          <a:gdLst/>
          <a:ahLst/>
          <a:cxnLst/>
          <a:rect l="0" t="0" r="0" b="0"/>
          <a:pathLst>
            <a:path>
              <a:moveTo>
                <a:pt x="4141991" y="0"/>
              </a:moveTo>
              <a:lnTo>
                <a:pt x="4141991" y="239619"/>
              </a:lnTo>
              <a:lnTo>
                <a:pt x="0" y="239619"/>
              </a:lnTo>
              <a:lnTo>
                <a:pt x="0" y="47923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3797A-E0DE-4106-BC3E-1629D121F9A9}">
      <dsp:nvSpPr>
        <dsp:cNvPr id="0" name=""/>
        <dsp:cNvSpPr/>
      </dsp:nvSpPr>
      <dsp:spPr>
        <a:xfrm>
          <a:off x="4147462" y="1533133"/>
          <a:ext cx="2282089" cy="1141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Обучающаяся Анастасия К.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47462" y="1533133"/>
        <a:ext cx="2282089" cy="1141044"/>
      </dsp:txXfrm>
    </dsp:sp>
    <dsp:sp modelId="{DEB2EC28-1BE9-4037-93BF-784F21863E75}">
      <dsp:nvSpPr>
        <dsp:cNvPr id="0" name=""/>
        <dsp:cNvSpPr/>
      </dsp:nvSpPr>
      <dsp:spPr>
        <a:xfrm>
          <a:off x="5471" y="3153416"/>
          <a:ext cx="2282089" cy="1141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НОДА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1" y="3153416"/>
        <a:ext cx="2282089" cy="1141044"/>
      </dsp:txXfrm>
    </dsp:sp>
    <dsp:sp modelId="{9F04D4F0-35D1-498C-8E64-3CA952F51638}">
      <dsp:nvSpPr>
        <dsp:cNvPr id="0" name=""/>
        <dsp:cNvSpPr/>
      </dsp:nvSpPr>
      <dsp:spPr>
        <a:xfrm>
          <a:off x="2766799" y="3153416"/>
          <a:ext cx="2282089" cy="1141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Интеллектуальные нарушения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66799" y="3153416"/>
        <a:ext cx="2282089" cy="1141044"/>
      </dsp:txXfrm>
    </dsp:sp>
    <dsp:sp modelId="{C6796414-B5EB-49A5-9DCB-83FDB8C5204C}">
      <dsp:nvSpPr>
        <dsp:cNvPr id="0" name=""/>
        <dsp:cNvSpPr/>
      </dsp:nvSpPr>
      <dsp:spPr>
        <a:xfrm>
          <a:off x="5528126" y="3153416"/>
          <a:ext cx="2282089" cy="1141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речи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8126" y="3153416"/>
        <a:ext cx="2282089" cy="1141044"/>
      </dsp:txXfrm>
    </dsp:sp>
    <dsp:sp modelId="{79F8AF32-6FD2-472F-B754-C6E23E71417F}">
      <dsp:nvSpPr>
        <dsp:cNvPr id="0" name=""/>
        <dsp:cNvSpPr/>
      </dsp:nvSpPr>
      <dsp:spPr>
        <a:xfrm>
          <a:off x="8289454" y="3153416"/>
          <a:ext cx="2282089" cy="1141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Ретинопатия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недоношенных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V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степени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89454" y="3153416"/>
        <a:ext cx="2282089" cy="1141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3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9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439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265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391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23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18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0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6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7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9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9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1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64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1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8E15-C93F-4653-A2C8-0FCBB35EDFA0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7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2561" y="332508"/>
            <a:ext cx="8347962" cy="1353787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государственное  бюджетное  общеобразовательное учреждение</a:t>
            </a:r>
            <a:br>
              <a:rPr lang="ru-RU" sz="1600" b="1" dirty="0"/>
            </a:br>
            <a:r>
              <a:rPr lang="ru-RU" sz="1600" b="1" dirty="0"/>
              <a:t>Самарской области «Школа-интернат № 4 для обучающихся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с </a:t>
            </a:r>
            <a:r>
              <a:rPr lang="ru-RU" sz="1600" b="1" dirty="0"/>
              <a:t>ограниченными возможностями здоровья  городского округа Тольятти»</a:t>
            </a:r>
            <a:br>
              <a:rPr lang="ru-RU" sz="1600" b="1" dirty="0"/>
            </a:br>
            <a:r>
              <a:rPr lang="ru-RU" sz="1600" b="1" dirty="0"/>
              <a:t>(ГБОУ школа-интернат № 4 </a:t>
            </a:r>
            <a:r>
              <a:rPr lang="ru-RU" sz="1600" b="1" dirty="0" err="1"/>
              <a:t>г.о</a:t>
            </a:r>
            <a:r>
              <a:rPr lang="ru-RU" sz="1600" b="1" dirty="0"/>
              <a:t>. Тольятти)</a:t>
            </a:r>
            <a:br>
              <a:rPr lang="ru-RU" sz="1600" b="1" dirty="0"/>
            </a:br>
            <a:endParaRPr lang="ru-RU" sz="1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0243" y="1707028"/>
            <a:ext cx="9402288" cy="4437874"/>
          </a:xfrm>
        </p:spPr>
        <p:txBody>
          <a:bodyPr>
            <a:normAutofit/>
          </a:bodyPr>
          <a:lstStyle/>
          <a:p>
            <a:endParaRPr lang="ru-RU" sz="4500" b="1" dirty="0" smtClean="0">
              <a:solidFill>
                <a:srgbClr val="C00000"/>
              </a:solidFill>
            </a:endParaRPr>
          </a:p>
          <a:p>
            <a:r>
              <a:rPr lang="ru-RU" sz="4500" b="1" dirty="0">
                <a:solidFill>
                  <a:srgbClr val="C00000"/>
                </a:solidFill>
              </a:rPr>
              <a:t>ОПЫТ РАБОТЫ ПО </a:t>
            </a:r>
            <a:r>
              <a:rPr lang="ru-RU" sz="4500" b="1" u="sng" dirty="0">
                <a:solidFill>
                  <a:srgbClr val="C00000"/>
                </a:solidFill>
              </a:rPr>
              <a:t>СИПР</a:t>
            </a:r>
            <a:r>
              <a:rPr lang="ru-RU" sz="4500" b="1" dirty="0">
                <a:solidFill>
                  <a:srgbClr val="C00000"/>
                </a:solidFill>
              </a:rPr>
              <a:t> ИЗ ПРАКТИКИ УЧИТЕЛЯ ИНДИВИДУАЛЬНОГО ОБУЧЕНИЯ</a:t>
            </a:r>
          </a:p>
          <a:p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Лукьянова Ольга Владимировна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Учитель-логопед, учитель индивидуального обучения</a:t>
            </a:r>
          </a:p>
          <a:p>
            <a:endParaRPr lang="ru-RU" sz="3200" b="1" dirty="0">
              <a:solidFill>
                <a:srgbClr val="C00000"/>
              </a:solidFill>
            </a:endParaRPr>
          </a:p>
          <a:p>
            <a:endParaRPr lang="ru-RU" sz="32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07" y="121992"/>
            <a:ext cx="1480485" cy="15850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6462" y="0"/>
            <a:ext cx="1865538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9" y="178259"/>
            <a:ext cx="1627419" cy="17412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03" y="4492934"/>
            <a:ext cx="2395936" cy="219475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43839" y="432683"/>
            <a:ext cx="8915399" cy="6162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МОНИТОРИНГ И ДИНАМИКА </a:t>
            </a:r>
            <a:r>
              <a:rPr lang="ru-RU" sz="3200" b="1" dirty="0">
                <a:solidFill>
                  <a:srgbClr val="C00000"/>
                </a:solidFill>
              </a:rPr>
              <a:t>ОБУЧЕНИЯ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394495"/>
              </p:ext>
            </p:extLst>
          </p:nvPr>
        </p:nvGraphicFramePr>
        <p:xfrm>
          <a:off x="2543839" y="1048894"/>
          <a:ext cx="8915399" cy="3941354"/>
        </p:xfrm>
        <a:graphic>
          <a:graphicData uri="http://schemas.openxmlformats.org/drawingml/2006/table">
            <a:tbl>
              <a:tblPr firstRow="1" firstCol="1" bandRow="1"/>
              <a:tblGrid>
                <a:gridCol w="8155294"/>
                <a:gridCol w="760105"/>
              </a:tblGrid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Уровни освоения (выполнения) действий/операций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1.Пассивное участие/соучастие.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действие выполняется взрослым (ребенок позволяет что-либо сделать с ним)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2.Активное участие.  Действие выполняется ребенком: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со значительной помощью взрослого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 частичной помощью взрослого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ЧП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по подражанию или по образцу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О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самостоятельно с ошибками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самостоятельно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+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658844"/>
              </p:ext>
            </p:extLst>
          </p:nvPr>
        </p:nvGraphicFramePr>
        <p:xfrm>
          <a:off x="2543839" y="5097153"/>
          <a:ext cx="8915399" cy="1473960"/>
        </p:xfrm>
        <a:graphic>
          <a:graphicData uri="http://schemas.openxmlformats.org/drawingml/2006/table">
            <a:tbl>
              <a:tblPr firstRow="1" firstCol="1" bandRow="1"/>
              <a:tblGrid>
                <a:gridCol w="8155294"/>
                <a:gridCol w="760105"/>
              </a:tblGrid>
              <a:tr h="36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Мониторинг сенсорного развития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-негативная реакция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НГ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нейтральная реакция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НР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положительная реакция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ПР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952" y="620883"/>
            <a:ext cx="8799614" cy="535634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Нравственное воспитание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Внеурочная деятельность</a:t>
            </a: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3304" y="771009"/>
            <a:ext cx="8799614" cy="535634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ПЕРЕЧЕНЬ ДИДАКТИЧЕСКИХ МАТЕРИАЛОВ: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-информационно-компьютерные </a:t>
            </a:r>
            <a:r>
              <a:rPr lang="ru-RU" sz="2800" b="1" i="1" dirty="0" smtClean="0">
                <a:solidFill>
                  <a:schemeClr val="tx1"/>
                </a:solidFill>
              </a:rPr>
              <a:t>технологии;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-предметы </a:t>
            </a:r>
            <a:r>
              <a:rPr lang="ru-RU" sz="2800" b="1" i="1" dirty="0">
                <a:solidFill>
                  <a:schemeClr val="tx1"/>
                </a:solidFill>
              </a:rPr>
              <a:t>для нанизывания на </a:t>
            </a:r>
            <a:r>
              <a:rPr lang="ru-RU" sz="2800" b="1" i="1" dirty="0" smtClean="0">
                <a:solidFill>
                  <a:schemeClr val="tx1"/>
                </a:solidFill>
              </a:rPr>
              <a:t>стержень, </a:t>
            </a:r>
            <a:r>
              <a:rPr lang="ru-RU" sz="2800" b="1" i="1" dirty="0">
                <a:solidFill>
                  <a:schemeClr val="tx1"/>
                </a:solidFill>
              </a:rPr>
              <a:t>шнур, нить (кольца, шары, бусины), </a:t>
            </a:r>
            <a:r>
              <a:rPr lang="ru-RU" sz="2800" b="1" i="1" dirty="0" smtClean="0">
                <a:solidFill>
                  <a:schemeClr val="tx1"/>
                </a:solidFill>
              </a:rPr>
              <a:t>звучащие </a:t>
            </a:r>
            <a:r>
              <a:rPr lang="ru-RU" sz="2800" b="1" i="1" dirty="0">
                <a:solidFill>
                  <a:schemeClr val="tx1"/>
                </a:solidFill>
              </a:rPr>
              <a:t>предметы для встряхивания, предметы </a:t>
            </a:r>
            <a:r>
              <a:rPr lang="ru-RU" sz="2800" b="1" i="1">
                <a:solidFill>
                  <a:schemeClr val="tx1"/>
                </a:solidFill>
              </a:rPr>
              <a:t>для </a:t>
            </a:r>
            <a:r>
              <a:rPr lang="ru-RU" sz="2800" b="1" i="1" smtClean="0">
                <a:solidFill>
                  <a:schemeClr val="tx1"/>
                </a:solidFill>
              </a:rPr>
              <a:t>сжимания;</a:t>
            </a:r>
            <a:r>
              <a:rPr lang="ru-RU" sz="2800" b="1" i="1" dirty="0" smtClean="0">
                <a:solidFill>
                  <a:schemeClr val="tx1"/>
                </a:solidFill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       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-игрушки </a:t>
            </a:r>
            <a:r>
              <a:rPr lang="ru-RU" sz="2800" b="1" i="1" dirty="0">
                <a:solidFill>
                  <a:schemeClr val="tx1"/>
                </a:solidFill>
              </a:rPr>
              <a:t>и предметы со </a:t>
            </a:r>
            <a:r>
              <a:rPr lang="ru-RU" sz="2800" b="1" i="1" dirty="0" smtClean="0">
                <a:solidFill>
                  <a:schemeClr val="tx1"/>
                </a:solidFill>
              </a:rPr>
              <a:t>световыми, звуковыми эффектами</a:t>
            </a:r>
            <a:r>
              <a:rPr lang="ru-RU" sz="2800" b="1" i="1" dirty="0">
                <a:solidFill>
                  <a:schemeClr val="tx1"/>
                </a:solidFill>
              </a:rPr>
              <a:t>.</a:t>
            </a:r>
            <a:br>
              <a:rPr lang="ru-RU" sz="2800" b="1" i="1" dirty="0">
                <a:solidFill>
                  <a:schemeClr val="tx1"/>
                </a:solidFill>
              </a:rPr>
            </a:b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2543839" y="3080349"/>
            <a:ext cx="8915399" cy="6162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10" y="0"/>
            <a:ext cx="1865547" cy="1709154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98984864"/>
              </p:ext>
            </p:extLst>
          </p:nvPr>
        </p:nvGraphicFramePr>
        <p:xfrm>
          <a:off x="1446663" y="504968"/>
          <a:ext cx="10577015" cy="5827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2090057" y="504967"/>
            <a:ext cx="8915399" cy="6162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СВЕДЕНИЯ О РЕБЕНКЕ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952" y="620883"/>
            <a:ext cx="8799614" cy="535634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 РАБОТЫ: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-Развитие слухового восприятия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-Развитие предметно-практических действий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-Создание </a:t>
            </a:r>
            <a:r>
              <a:rPr lang="ru-RU" sz="2800" b="1" i="1" dirty="0" err="1">
                <a:solidFill>
                  <a:schemeClr val="tx1"/>
                </a:solidFill>
              </a:rPr>
              <a:t>сенсо</a:t>
            </a:r>
            <a:r>
              <a:rPr lang="ru-RU" sz="2800" b="1" i="1" dirty="0">
                <a:solidFill>
                  <a:schemeClr val="tx1"/>
                </a:solidFill>
              </a:rPr>
              <a:t>-стимулирующей среды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-Медицинская </a:t>
            </a:r>
            <a:r>
              <a:rPr lang="ru-RU" sz="2800" b="1" i="1" dirty="0" smtClean="0">
                <a:solidFill>
                  <a:schemeClr val="tx1"/>
                </a:solidFill>
              </a:rPr>
              <a:t>помощь</a:t>
            </a: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9" y="178259"/>
            <a:ext cx="1627419" cy="17412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03" y="4492934"/>
            <a:ext cx="2395936" cy="219475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43839" y="432683"/>
            <a:ext cx="8915399" cy="6162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ИНДИВИДУАЛЬНЫЙ УЧЕБНЫЙ ПЛАН 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28099"/>
              </p:ext>
            </p:extLst>
          </p:nvPr>
        </p:nvGraphicFramePr>
        <p:xfrm>
          <a:off x="2543839" y="1146420"/>
          <a:ext cx="8770155" cy="5390856"/>
        </p:xfrm>
        <a:graphic>
          <a:graphicData uri="http://schemas.openxmlformats.org/drawingml/2006/table">
            <a:tbl>
              <a:tblPr firstRow="1" firstCol="1" bandRow="1"/>
              <a:tblGrid>
                <a:gridCol w="944860"/>
                <a:gridCol w="1924841"/>
                <a:gridCol w="2660531"/>
                <a:gridCol w="3239923"/>
              </a:tblGrid>
              <a:tr h="1067497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Предметная 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Учебные предметы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64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Коррекционно-развивающая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Сенсорное развитие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Предметно-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практические действия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Двигательное развитие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Альтернативная и дополнительная 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коммуникация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039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6726" marR="36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1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9" y="178259"/>
            <a:ext cx="1627419" cy="17412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03" y="4492934"/>
            <a:ext cx="2395936" cy="219475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43839" y="432683"/>
            <a:ext cx="8915399" cy="6162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ФОРМА ОРГАНИЗАЦИИ РАБОТЫ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2384"/>
              </p:ext>
            </p:extLst>
          </p:nvPr>
        </p:nvGraphicFramePr>
        <p:xfrm>
          <a:off x="2543839" y="1421412"/>
          <a:ext cx="9152291" cy="4965741"/>
        </p:xfrm>
        <a:graphic>
          <a:graphicData uri="http://schemas.openxmlformats.org/drawingml/2006/table">
            <a:tbl>
              <a:tblPr firstRow="1" firstCol="1" bandRow="1"/>
              <a:tblGrid>
                <a:gridCol w="1376037"/>
                <a:gridCol w="1565836"/>
                <a:gridCol w="1355962"/>
                <a:gridCol w="1532074"/>
                <a:gridCol w="1413450"/>
                <a:gridCol w="1908932"/>
              </a:tblGrid>
              <a:tr h="902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Дни недели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9.00- 9.25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9.25- 9.35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9.35 - 9.55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9.55 -10.05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10.05- 10.30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Сенсорное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Предметно-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Двигательное развитие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Сенсорное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Предметно-практич.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Альтернативная и дополнит.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коммуникация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Сенсорное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Предметно-практич.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5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952" y="620883"/>
            <a:ext cx="8799614" cy="535634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РЕЗУЛЬТАТЫ РЕАЛИЗАЦИИ СИПР: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-Личностные результаты 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-Предметные результаты</a:t>
            </a: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952" y="620883"/>
            <a:ext cx="8799614" cy="535634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СОДЕРЖАНИЕ КОРРЕКЦИОННЫХ КУРСОВ: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-Сенсорное развитие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u="sng" dirty="0" smtClean="0">
                <a:solidFill>
                  <a:schemeClr val="tx1"/>
                </a:solidFill>
              </a:rPr>
              <a:t>Цель: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р</a:t>
            </a:r>
            <a:r>
              <a:rPr lang="ru-RU" sz="2400" i="1" dirty="0" smtClean="0">
                <a:solidFill>
                  <a:schemeClr val="tx1"/>
                </a:solidFill>
              </a:rPr>
              <a:t>азвитие </a:t>
            </a:r>
            <a:r>
              <a:rPr lang="ru-RU" sz="2400" i="1" dirty="0">
                <a:solidFill>
                  <a:schemeClr val="tx1"/>
                </a:solidFill>
              </a:rPr>
              <a:t>слухового, кинестетического восприятия, стимуляция голосовых реакций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r>
              <a:rPr lang="ru-RU" sz="2400" b="1" i="1" dirty="0" smtClean="0">
                <a:solidFill>
                  <a:schemeClr val="tx1"/>
                </a:solidFill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>-Предметно-практическая деятельность</a:t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u="sng" dirty="0">
                <a:solidFill>
                  <a:schemeClr val="tx1"/>
                </a:solidFill>
              </a:rPr>
              <a:t>Цель: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формирование простых доступных действий с различными предметами и материалами. Развитие хватательной функции руки, укрепление мышц кистей рук, развитие кожно-мышечного чувства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3304" y="771009"/>
            <a:ext cx="8799614" cy="535634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СОДЕРЖАНИЕ КОРРЕКЦИОННЫХ КУРСОВ: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-Двигательное развитие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u="sng" dirty="0" smtClean="0">
                <a:solidFill>
                  <a:schemeClr val="tx1"/>
                </a:solidFill>
              </a:rPr>
              <a:t>Цель: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работа </a:t>
            </a:r>
            <a:r>
              <a:rPr lang="ru-RU" sz="2400" i="1" dirty="0">
                <a:solidFill>
                  <a:schemeClr val="tx1"/>
                </a:solidFill>
              </a:rPr>
              <a:t>по обогащению сенсомоторного </a:t>
            </a:r>
            <a:r>
              <a:rPr lang="ru-RU" sz="2400" i="1" dirty="0" smtClean="0">
                <a:solidFill>
                  <a:schemeClr val="tx1"/>
                </a:solidFill>
              </a:rPr>
              <a:t>опыта, </a:t>
            </a:r>
            <a:r>
              <a:rPr lang="ru-RU" sz="2400" i="1" dirty="0">
                <a:solidFill>
                  <a:schemeClr val="tx1"/>
                </a:solidFill>
              </a:rPr>
              <a:t>поддержанию и развитию способности к движению и функциональному использованию двигательных навыков.</a:t>
            </a: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dirty="0" smtClean="0">
                <a:solidFill>
                  <a:schemeClr val="tx1"/>
                </a:solidFill>
              </a:rPr>
              <a:t>-Альтернативная коммуникация</a:t>
            </a:r>
            <a:br>
              <a:rPr lang="ru-RU" sz="2400" b="1" i="1" dirty="0" smtClean="0">
                <a:solidFill>
                  <a:schemeClr val="tx1"/>
                </a:solidFill>
              </a:rPr>
            </a:br>
            <a:r>
              <a:rPr lang="ru-RU" sz="2400" b="1" i="1" dirty="0">
                <a:solidFill>
                  <a:schemeClr val="tx1"/>
                </a:solidFill>
              </a:rPr>
              <a:t/>
            </a:r>
            <a:br>
              <a:rPr lang="ru-RU" sz="2400" b="1" i="1" dirty="0">
                <a:solidFill>
                  <a:schemeClr val="tx1"/>
                </a:solidFill>
              </a:rPr>
            </a:br>
            <a:r>
              <a:rPr lang="ru-RU" sz="2400" b="1" i="1" u="sng" dirty="0">
                <a:solidFill>
                  <a:schemeClr val="tx1"/>
                </a:solidFill>
              </a:rPr>
              <a:t>Цель</a:t>
            </a:r>
            <a:r>
              <a:rPr lang="ru-RU" sz="2400" b="1" i="1" u="sng" dirty="0" smtClean="0">
                <a:solidFill>
                  <a:schemeClr val="tx1"/>
                </a:solidFill>
              </a:rPr>
              <a:t>: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используем все возможные средства для умения социального взаимодействия</a:t>
            </a:r>
            <a:endParaRPr lang="ru-RU" sz="2400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86" y="178258"/>
            <a:ext cx="1615544" cy="172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9" y="4552311"/>
            <a:ext cx="2395936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9" y="178259"/>
            <a:ext cx="1627419" cy="17412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03" y="4492934"/>
            <a:ext cx="2395936" cy="219475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739789" y="432683"/>
            <a:ext cx="8915399" cy="6162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ПРИМЕРНОЕ ПЛАНИРОВАНИЕ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24251"/>
              </p:ext>
            </p:extLst>
          </p:nvPr>
        </p:nvGraphicFramePr>
        <p:xfrm>
          <a:off x="2765496" y="1100520"/>
          <a:ext cx="8889692" cy="5395815"/>
        </p:xfrm>
        <a:graphic>
          <a:graphicData uri="http://schemas.openxmlformats.org/drawingml/2006/table">
            <a:tbl>
              <a:tblPr firstRow="1" firstCol="1" bandRow="1"/>
              <a:tblGrid>
                <a:gridCol w="6089112"/>
                <a:gridCol w="852201"/>
                <a:gridCol w="1096178"/>
                <a:gridCol w="852201"/>
              </a:tblGrid>
              <a:tr h="359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Предметно –практические действия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Н.г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С.г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К.г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 с материалами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-сминание материала (бумага):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одной рукой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двумя руками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-разрывание материала (бумага)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ЧП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ЧП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-размазывание материала (краска, клейстер):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одной рукой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двумя руками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НГ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-пересыпание материала (крупа, песок, мелкие предметы)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-переливание материала (вода)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-разминание материала (соленое тесто, пластилин):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одной рукой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двумя руками</a:t>
                      </a: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58" marR="63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5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758</TotalTime>
  <Words>313</Words>
  <Application>Microsoft Office PowerPoint</Application>
  <PresentationFormat>Широкоэкранный</PresentationFormat>
  <Paragraphs>163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государственное  бюджетное  общеобразовательное учреждение Самарской области «Школа-интернат № 4 для обучающихся  с ограниченными возможностями здоровья  городского округа Тольятти» (ГБОУ школа-интернат № 4 г.о. Тольятти) </vt:lpstr>
      <vt:lpstr>СВЕДЕНИЯ О РЕБЕНКЕ</vt:lpstr>
      <vt:lpstr>НАПРАВЛЕНИЯ РАБОТЫ:   -Развитие слухового восприятия -Развитие предметно-практических действий -Создание сенсо-стимулирующей среды -Медицинская помощь       </vt:lpstr>
      <vt:lpstr>ИНДИВИДУАЛЬНЫЙ УЧЕБНЫЙ ПЛАН </vt:lpstr>
      <vt:lpstr>ФОРМА ОРГАНИЗАЦИИ РАБОТЫ</vt:lpstr>
      <vt:lpstr>РЕЗУЛЬТАТЫ РЕАЛИЗАЦИИ СИПР:   -Личностные результаты   -Предметные результаты       </vt:lpstr>
      <vt:lpstr>СОДЕРЖАНИЕ КОРРЕКЦИОННЫХ КУРСОВ:   -Сенсорное развитие  Цель: развитие слухового, кинестетического восприятия, стимуляция голосовых реакций.  -Предметно-практическая деятельность  Цель: формирование простых доступных действий с различными предметами и материалами. Развитие хватательной функции руки, укрепление мышц кистей рук, развитие кожно-мышечного чувства.</vt:lpstr>
      <vt:lpstr>СОДЕРЖАНИЕ КОРРЕКЦИОННЫХ КУРСОВ:   -Двигательное развитие  Цель: работа по обогащению сенсомоторного опыта, поддержанию и развитию способности к движению и функциональному использованию двигательных навыков.  -Альтернативная коммуникация  Цель: используем все возможные средства для умения социального взаимодействия</vt:lpstr>
      <vt:lpstr>ПРИМЕРНОЕ ПЛАНИРОВАНИЕ</vt:lpstr>
      <vt:lpstr>МОНИТОРИНГ И ДИНАМИКА ОБУЧЕНИЯ</vt:lpstr>
      <vt:lpstr>   Нравственное воспитание   Внеурочная деятельность       </vt:lpstr>
      <vt:lpstr>ПЕРЕЧЕНЬ ДИДАКТИЧЕСКИХ МАТЕРИАЛОВ:   -информационно-компьютерные технологии;  -предметы для нанизывания на стержень, шнур, нить (кольца, шары, бусины), звучащие предметы для встряхивания, предметы для сжимания;          -игрушки и предметы со световыми, звуковыми эффектами.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 бюджетное  общеобразовательное учреждение Самарской области «Школа-интернат № 4 для обучающихся  с ограниченными возможностями здоровья  городского округа Тольятти» (ГБОУ школа-интернат № 4 г.о. Тольятти)</dc:title>
  <dc:creator>Анна</dc:creator>
  <cp:lastModifiedBy>Учетная запись Майкрософт</cp:lastModifiedBy>
  <cp:revision>54</cp:revision>
  <dcterms:created xsi:type="dcterms:W3CDTF">2024-02-29T06:11:10Z</dcterms:created>
  <dcterms:modified xsi:type="dcterms:W3CDTF">2024-12-11T16:41:38Z</dcterms:modified>
</cp:coreProperties>
</file>