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3" r:id="rId1"/>
  </p:sldMasterIdLst>
  <p:sldIdLst>
    <p:sldId id="256" r:id="rId2"/>
    <p:sldId id="271" r:id="rId3"/>
    <p:sldId id="266" r:id="rId4"/>
    <p:sldId id="265" r:id="rId5"/>
    <p:sldId id="261" r:id="rId6"/>
    <p:sldId id="257" r:id="rId7"/>
    <p:sldId id="268" r:id="rId8"/>
    <p:sldId id="260" r:id="rId9"/>
    <p:sldId id="258" r:id="rId10"/>
    <p:sldId id="263" r:id="rId11"/>
    <p:sldId id="264" r:id="rId12"/>
    <p:sldId id="259" r:id="rId13"/>
    <p:sldId id="267" r:id="rId14"/>
    <p:sldId id="262" r:id="rId15"/>
    <p:sldId id="269" r:id="rId16"/>
    <p:sldId id="273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55" autoAdjust="0"/>
  </p:normalViewPr>
  <p:slideViewPr>
    <p:cSldViewPr snapToGrid="0">
      <p:cViewPr varScale="1">
        <p:scale>
          <a:sx n="91" d="100"/>
          <a:sy n="91" d="100"/>
        </p:scale>
        <p:origin x="5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394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51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12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39825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130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27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126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914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24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6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44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610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383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907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04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959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84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C91B-C106-47DC-B85A-C8EE8AA80A3D}" type="datetimeFigureOut">
              <a:rPr lang="ru-RU" smtClean="0"/>
              <a:t>22.11.2021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FEB09-0D02-4463-9C5D-1D115646E5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185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  <p:sldLayoutId id="2147484056" r:id="rId13"/>
    <p:sldLayoutId id="2147484057" r:id="rId14"/>
    <p:sldLayoutId id="2147484058" r:id="rId15"/>
    <p:sldLayoutId id="2147484059" r:id="rId16"/>
    <p:sldLayoutId id="214748406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345689"/>
            <a:ext cx="8825658" cy="1628078"/>
          </a:xfrm>
        </p:spPr>
        <p:txBody>
          <a:bodyPr/>
          <a:lstStyle/>
          <a:p>
            <a:pPr algn="ctr"/>
            <a:r>
              <a:rPr lang="ru-RU" sz="3200" dirty="0" smtClean="0"/>
              <a:t>Технологии формирования  развития коммуникативно-речевой деятельности у детей с ОВЗ.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2185639"/>
            <a:ext cx="8825658" cy="4036741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6000" dirty="0" smtClean="0"/>
              <a:t>«Сюрпризы </a:t>
            </a:r>
            <a:r>
              <a:rPr lang="ru-RU" sz="6000" dirty="0"/>
              <a:t>кота Леопольда»</a:t>
            </a:r>
            <a:endParaRPr lang="ru-RU" sz="6000" dirty="0" smtClean="0"/>
          </a:p>
          <a:p>
            <a:pPr algn="ctr"/>
            <a:r>
              <a:rPr lang="ru-RU" sz="6000" dirty="0" smtClean="0"/>
              <a:t>МБДОУ№465 г. Самара</a:t>
            </a:r>
          </a:p>
          <a:p>
            <a:pPr algn="ctr"/>
            <a:r>
              <a:rPr lang="ru-RU" sz="3600" dirty="0" smtClean="0"/>
              <a:t>Подготовили воспитатели: </a:t>
            </a:r>
            <a:r>
              <a:rPr lang="ru-RU" sz="3600" dirty="0" smtClean="0"/>
              <a:t>Новикова Е.В</a:t>
            </a:r>
            <a:r>
              <a:rPr lang="ru-RU" sz="3600" dirty="0" smtClean="0"/>
              <a:t>.</a:t>
            </a:r>
          </a:p>
          <a:p>
            <a:pPr algn="ctr"/>
            <a:r>
              <a:rPr lang="ru-RU" sz="3600" dirty="0" smtClean="0"/>
              <a:t>Авдеева А.П.</a:t>
            </a:r>
            <a:endParaRPr lang="ru-RU" sz="3600" dirty="0"/>
          </a:p>
        </p:txBody>
      </p:sp>
      <p:pic>
        <p:nvPicPr>
          <p:cNvPr id="4" name="Picture 2" descr="Кот Леопольд | Кто озвучил на русский язык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157" y="186332"/>
            <a:ext cx="2344719" cy="1647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7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6903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ИГРЫ ПО СЕНСОРИКЕ ОЧЕНЬ РАЗНООБРАЗНЫ И  УВЛЕКАТЕЛЬНЫ.</a:t>
            </a:r>
            <a:br>
              <a:rPr lang="ru-RU" dirty="0" smtClean="0"/>
            </a:br>
            <a:r>
              <a:rPr lang="ru-RU" dirty="0" smtClean="0"/>
              <a:t>БУДЕМ РЕШАТЬ ВМЕСТЕ!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405" y="2443552"/>
            <a:ext cx="5199378" cy="3651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16" y="2178486"/>
            <a:ext cx="5829084" cy="3976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000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ВОТ ТАК РАДУГА-ДУГА!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716" y="2336800"/>
            <a:ext cx="7596544" cy="3598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420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ГЕОМЕРИЮ ЛЮБИМ И С СЕНСОРИКОЙ МЫ ДРУЖИМ.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" y="1709121"/>
            <a:ext cx="5213980" cy="3598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519" y="1709121"/>
            <a:ext cx="4125101" cy="3064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265" y="3853480"/>
            <a:ext cx="4393585" cy="2909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468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РАЗВИВАЕМ  МЕЛКУЮ МОТОРИКУ РУК.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530" y="4232300"/>
            <a:ext cx="3907653" cy="2609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" y="1720399"/>
            <a:ext cx="4043430" cy="2929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081615" y="760391"/>
            <a:ext cx="3006104" cy="4773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2129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МАГАЗИН ПООЙДЕМ ДРУЗЬЯ.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4" y="1834166"/>
            <a:ext cx="4582845" cy="3172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370" y="1725755"/>
            <a:ext cx="3128127" cy="25759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976" y="4301687"/>
            <a:ext cx="3735658" cy="255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9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ЦИРКЕ ПОБЫВАЕМ!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462" y="3117385"/>
            <a:ext cx="5668537" cy="3598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8" y="2118732"/>
            <a:ext cx="5832088" cy="3435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119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ВОСПИТАТЬ ИНТЕРЕС К ТЕАТРУ И СЮЖЕТНОРОЛЕВЫМ ИГРАМ И СМЕНЕ ИГРОВОЙ СРЕДЫ, НАМ ПОМОЖЕТ МНОГОФУНКЦИОНАЛЬНАЯ ШИРМА.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04" y="2438400"/>
            <a:ext cx="2503644" cy="4252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51" y="2144111"/>
            <a:ext cx="3049370" cy="4539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22" y="2438400"/>
            <a:ext cx="2705428" cy="425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1698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ДАВАЙТЕ ЖИТЬ ДРУЖНО!</a:t>
            </a:r>
            <a:endParaRPr lang="ru-RU" dirty="0"/>
          </a:p>
        </p:txBody>
      </p:sp>
      <p:pic>
        <p:nvPicPr>
          <p:cNvPr id="1026" name="Picture 2" descr="Музыкальная сказка День рождения кота Леопольда Рязань. Драматический театр,  Спектакли. Афиша Рязан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487" y="1939269"/>
            <a:ext cx="3744492" cy="460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8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321" y="178420"/>
            <a:ext cx="9613861" cy="134929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747" y="880946"/>
            <a:ext cx="11184674" cy="5742879"/>
          </a:xfrm>
        </p:spPr>
        <p:txBody>
          <a:bodyPr>
            <a:noAutofit/>
          </a:bodyPr>
          <a:lstStyle/>
          <a:p>
            <a:r>
              <a:rPr lang="ru-RU" sz="1900" dirty="0" smtClean="0"/>
              <a:t>Общение является одним из основных условий развития ребёнка, это нужно для   формирования его личности, человеческой деятельности, для познания  самого себя.</a:t>
            </a:r>
          </a:p>
          <a:p>
            <a:r>
              <a:rPr lang="ru-RU" sz="1900" dirty="0" smtClean="0"/>
              <a:t>В Современном мире дети стали меньше общаться не только со взрослыми, но и друг с другом. У ребенка лучший друг — это телевизор или компьютер. Для многих детей все труднее становится нормально взаимодействовать с другими.</a:t>
            </a:r>
          </a:p>
          <a:p>
            <a:r>
              <a:rPr lang="ru-RU" sz="1900" dirty="0" smtClean="0"/>
              <a:t>У большинства детей среднего дошкольного возраста отмечаются трудности в коммуникативной сфере. Для многих характерен низкий уровень развития познавательных процессов.</a:t>
            </a:r>
          </a:p>
          <a:p>
            <a:r>
              <a:rPr lang="ru-RU" sz="1900" dirty="0" smtClean="0"/>
              <a:t>В детских коллективах присутствует конфликтность. Ребята, не имеющие навыков конструктивного общения с ровесниками, часто становятся причиной ссор. Все это требует специально организованной работы по формированию коммуникативных навыков и развитию социальных умений общения.</a:t>
            </a:r>
          </a:p>
          <a:p>
            <a:r>
              <a:rPr lang="ru-RU" sz="1900" dirty="0" smtClean="0"/>
              <a:t>Опыт социального поведения ребенок может накопить и усвоить, не только получая теоретические знания, которые ему дают родители и педагоги, а скорее всего, в практической деятельности. Большое значение для усвоения норм в дошкольном возрасте имеет игра. В игре у детей закрепляются навыки социального поведения, они учатся самостоятельно выходить из конфликтных ситуаций, формируются морально — нравственные навыки, такие как отзывчивость, терпимость, дружелюбие, взаимопомощи и др., а также игра является и действенным средством формирования у дошкольников навыков общения.</a:t>
            </a:r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68096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Полифункциональное </a:t>
            </a:r>
            <a:r>
              <a:rPr lang="ru-RU" dirty="0" smtClean="0"/>
              <a:t>пособие</a:t>
            </a:r>
            <a:br>
              <a:rPr lang="ru-RU" dirty="0" smtClean="0"/>
            </a:br>
            <a:r>
              <a:rPr lang="ru-RU" dirty="0" smtClean="0"/>
              <a:t> «Сюрпризы кота Леопольда»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613" y="2011634"/>
            <a:ext cx="7596544" cy="450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352" y="3811065"/>
            <a:ext cx="4103648" cy="2947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" y="3899403"/>
            <a:ext cx="4220334" cy="2770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Кот Леопольд | Кто озвучил на русский язык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157" y="186332"/>
            <a:ext cx="2344719" cy="16478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0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396" y="625620"/>
            <a:ext cx="9613861" cy="1080938"/>
          </a:xfrm>
        </p:spPr>
        <p:txBody>
          <a:bodyPr/>
          <a:lstStyle/>
          <a:p>
            <a:pPr algn="ctr"/>
            <a:r>
              <a:rPr lang="ru-RU" dirty="0" smtClean="0"/>
              <a:t>ВКЛЮЧАЕТ В СЕБЯ НЕСКОЛЬКО ОБРАЗОВАТЕЛЬНЫХ ОБЛАСТЕЙ.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347" y="2293674"/>
            <a:ext cx="5129560" cy="3513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28" y="2112598"/>
            <a:ext cx="5361984" cy="3783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351" y="4404731"/>
            <a:ext cx="2803151" cy="2196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Кот Леопольд | Кто озвучил на русский язык?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17" y="219579"/>
            <a:ext cx="2942897" cy="1893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5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Мирилки</a:t>
            </a:r>
            <a:r>
              <a:rPr lang="ru-RU" dirty="0" smtClean="0"/>
              <a:t> от кота Леопольда.»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796" y="3048257"/>
            <a:ext cx="5896288" cy="3598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63" y="3339222"/>
            <a:ext cx="4533209" cy="3354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80321" y="2124927"/>
            <a:ext cx="112487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</a:rPr>
              <a:t>В </a:t>
            </a: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</a:rPr>
              <a:t>нашей группе 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</a:rPr>
              <a:t>наладить </a:t>
            </a:r>
            <a:r>
              <a:rPr lang="ru-RU" dirty="0">
                <a:solidFill>
                  <a:srgbClr val="111111"/>
                </a:solidFill>
                <a:latin typeface="Arial" panose="020B0604020202020204" pitchFamily="34" charset="0"/>
              </a:rPr>
              <a:t>отношение между 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</a:rPr>
              <a:t>детьми помогает,  самый добрый  герой из мультфильма - кот Леопольд. Дети совместно с воспитателем выбирают и зачитывают стихи-</a:t>
            </a:r>
            <a:r>
              <a:rPr lang="ru-RU" dirty="0" err="1" smtClean="0">
                <a:solidFill>
                  <a:srgbClr val="111111"/>
                </a:solidFill>
                <a:latin typeface="Arial" panose="020B0604020202020204" pitchFamily="34" charset="0"/>
              </a:rPr>
              <a:t>мирилки</a:t>
            </a:r>
            <a:r>
              <a:rPr lang="ru-RU" dirty="0" smtClean="0">
                <a:solidFill>
                  <a:srgbClr val="111111"/>
                </a:solidFill>
                <a:latin typeface="Arial" panose="020B0604020202020204" pitchFamily="34" charset="0"/>
              </a:rPr>
              <a:t>, которые приготовил наш герой. </a:t>
            </a:r>
            <a:endParaRPr lang="ru-RU" dirty="0"/>
          </a:p>
        </p:txBody>
      </p:sp>
      <p:pic>
        <p:nvPicPr>
          <p:cNvPr id="2050" name="Picture 2" descr="Аудиосказка «Кот Леопольд» слушать онлай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492" y="84083"/>
            <a:ext cx="2417379" cy="1879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79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591386"/>
            <a:ext cx="9875520" cy="1356360"/>
          </a:xfrm>
        </p:spPr>
        <p:txBody>
          <a:bodyPr/>
          <a:lstStyle/>
          <a:p>
            <a:pPr algn="ctr"/>
            <a:r>
              <a:rPr lang="ru-RU" dirty="0" smtClean="0"/>
              <a:t>Игры в строительный материал нас увлекут в совместное творчество.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308" y="2999871"/>
            <a:ext cx="5018048" cy="3267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2" y="1984917"/>
            <a:ext cx="3489482" cy="293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307" y="1984917"/>
            <a:ext cx="3735659" cy="2765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946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Кубики Никитина, будут еще интересней если их собирать вместе.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760" y="2988528"/>
            <a:ext cx="5294125" cy="363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4" y="2196789"/>
            <a:ext cx="4214008" cy="3289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016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Без проблем соберем змейку.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91" y="3401122"/>
            <a:ext cx="2932770" cy="2765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405" y="3551661"/>
            <a:ext cx="3460595" cy="27878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585" y="1990491"/>
            <a:ext cx="5954751" cy="4176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398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СЕНСОРНЫЕ И МАТЕМАТИЧЕСКИЕ ЗАДАЧИ БУДЕМ ВМЕСТЕ МЫ РЕШАТЬ!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364" y="2513032"/>
            <a:ext cx="3836019" cy="3104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590" y="2531327"/>
            <a:ext cx="4270917" cy="3086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102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349</TotalTime>
  <Words>205</Words>
  <Application>Microsoft Office PowerPoint</Application>
  <PresentationFormat>Широкоэкранный</PresentationFormat>
  <Paragraphs>27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Trebuchet MS</vt:lpstr>
      <vt:lpstr>Берлин</vt:lpstr>
      <vt:lpstr>Технологии формирования  развития коммуникативно-речевой деятельности у детей с ОВЗ.</vt:lpstr>
      <vt:lpstr> </vt:lpstr>
      <vt:lpstr>Полифункциональное пособие  «Сюрпризы кота Леопольда»</vt:lpstr>
      <vt:lpstr>ВКЛЮЧАЕТ В СЕБЯ НЕСКОЛЬКО ОБРАЗОВАТЕЛЬНЫХ ОБЛАСТЕЙ.</vt:lpstr>
      <vt:lpstr>«Мирилки от кота Леопольда.»</vt:lpstr>
      <vt:lpstr>Игры в строительный материал нас увлекут в совместное творчество.</vt:lpstr>
      <vt:lpstr>Кубики Никитина, будут еще интересней если их собирать вместе.</vt:lpstr>
      <vt:lpstr>Без проблем соберем змейку.</vt:lpstr>
      <vt:lpstr>СЕНСОРНЫЕ И МАТЕМАТИЧЕСКИЕ ЗАДАЧИ БУДЕМ ВМЕСТЕ МЫ РЕШАТЬ!</vt:lpstr>
      <vt:lpstr>ИГРЫ ПО СЕНСОРИКЕ ОЧЕНЬ РАЗНООБРАЗНЫ И  УВЛЕКАТЕЛЬНЫ. БУДЕМ РЕШАТЬ ВМЕСТЕ! </vt:lpstr>
      <vt:lpstr>ВОТ ТАК РАДУГА-ДУГА!</vt:lpstr>
      <vt:lpstr>ГЕОМЕРИЮ ЛЮБИМ И С СЕНСОРИКОЙ МЫ ДРУЖИМ.  </vt:lpstr>
      <vt:lpstr>РАЗВИВАЕМ  МЕЛКУЮ МОТОРИКУ РУК.</vt:lpstr>
      <vt:lpstr>В МАГАЗИН ПООЙДЕМ ДРУЗЬЯ.</vt:lpstr>
      <vt:lpstr>В ЦИРКЕ ПОБЫВАЕМ!</vt:lpstr>
      <vt:lpstr>ВОСПИТАТЬ ИНТЕРЕС К ТЕАТРУ И СЮЖЕТНОРОЛЕВЫМ ИГРАМ И СМЕНЕ ИГРОВОЙ СРЕДЫ, НАМ ПОМОЖЕТ МНОГОФУНКЦИОНАЛЬНАЯ ШИРМА.</vt:lpstr>
      <vt:lpstr>ДАВАЙТЕ ЖИТЬ ДРУЖНО!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32</cp:revision>
  <dcterms:created xsi:type="dcterms:W3CDTF">2021-10-25T06:01:12Z</dcterms:created>
  <dcterms:modified xsi:type="dcterms:W3CDTF">2021-11-22T07:52:49Z</dcterms:modified>
</cp:coreProperties>
</file>