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7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1536-F620-47AC-9AA6-BFC413B0091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F212-008B-4F1B-ACFA-B4BA08B2C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741" y="1977410"/>
            <a:ext cx="6021297" cy="29847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мастер-класс для обучающихся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«Приготовление несложных блюд для оформления новогоднего стола»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2910" y="2887964"/>
            <a:ext cx="6200961" cy="18650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55776" y="5353075"/>
            <a:ext cx="6389369" cy="7609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Левина Галина Александровна, педагог дополнительного образования МБУ ДО ЦДТ «Металлург» </a:t>
            </a:r>
            <a:r>
              <a:rPr lang="ru-RU" sz="1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Самара, мастер народных художественных ремёсел и промыслов     Самарской </a:t>
            </a:r>
            <a:r>
              <a:rPr lang="ru-RU" sz="1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06011" y="393855"/>
            <a:ext cx="8367607" cy="125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межрегиональный Интернет-форуме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«Особый ребенок в цифровой образовательной среде: от ограниченных возможностей – к возможностям без границ»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02" y="1844824"/>
            <a:ext cx="2124523" cy="31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BqYNXKpSF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640" y="405130"/>
            <a:ext cx="4565650" cy="608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Изображение 7" descr="74_fx-4oeR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6195" y="404495"/>
            <a:ext cx="4587240" cy="61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Z6Je1CCPDAs"/>
          <p:cNvPicPr>
            <a:picLocks noChangeAspect="1"/>
          </p:cNvPicPr>
          <p:nvPr/>
        </p:nvPicPr>
        <p:blipFill>
          <a:blip r:embed="rId2"/>
          <a:srcRect t="6894"/>
          <a:stretch>
            <a:fillRect/>
          </a:stretch>
        </p:blipFill>
        <p:spPr>
          <a:xfrm>
            <a:off x="35560" y="908685"/>
            <a:ext cx="4684395" cy="581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Изображение 8" descr="d3rI55C40j8"/>
          <p:cNvPicPr>
            <a:picLocks noChangeAspect="1"/>
          </p:cNvPicPr>
          <p:nvPr/>
        </p:nvPicPr>
        <p:blipFill>
          <a:blip r:embed="rId3"/>
          <a:srcRect l="3334" t="12756"/>
          <a:stretch>
            <a:fillRect/>
          </a:stretch>
        </p:blipFill>
        <p:spPr>
          <a:xfrm>
            <a:off x="4661535" y="116840"/>
            <a:ext cx="4501515" cy="541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XRIrVzv709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260350"/>
            <a:ext cx="4665345" cy="622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Изображение 9" descr="-gHAEV_3iq0"/>
          <p:cNvPicPr>
            <a:picLocks noChangeAspect="1"/>
          </p:cNvPicPr>
          <p:nvPr/>
        </p:nvPicPr>
        <p:blipFill>
          <a:blip r:embed="rId3"/>
          <a:srcRect b="1190"/>
          <a:stretch>
            <a:fillRect/>
          </a:stretch>
        </p:blipFill>
        <p:spPr>
          <a:xfrm>
            <a:off x="4500245" y="260985"/>
            <a:ext cx="4697095" cy="619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pale-blue-background-o6g2obsrn1z3er7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513"/>
            <a:ext cx="9144000" cy="6201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r="11481"/>
          <a:stretch>
            <a:fillRect/>
          </a:stretch>
        </p:blipFill>
        <p:spPr>
          <a:xfrm>
            <a:off x="7527195" y="1988840"/>
            <a:ext cx="1489052" cy="182605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440160" cy="19202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/>
          <a:stretch>
            <a:fillRect/>
          </a:stretch>
        </p:blipFill>
        <p:spPr>
          <a:xfrm>
            <a:off x="2915816" y="46220"/>
            <a:ext cx="1440160" cy="1939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624"/>
            <a:ext cx="1440160" cy="1920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/>
          <a:stretch>
            <a:fillRect/>
          </a:stretch>
        </p:blipFill>
        <p:spPr>
          <a:xfrm>
            <a:off x="4364724" y="44624"/>
            <a:ext cx="1545950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/>
          <a:stretch>
            <a:fillRect/>
          </a:stretch>
        </p:blipFill>
        <p:spPr>
          <a:xfrm>
            <a:off x="5910675" y="46220"/>
            <a:ext cx="1616520" cy="19426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95" y="44624"/>
            <a:ext cx="1458161" cy="1944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39410"/>
            <a:ext cx="1441229" cy="19216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2"/>
          <a:stretch>
            <a:fillRect/>
          </a:stretch>
        </p:blipFill>
        <p:spPr>
          <a:xfrm>
            <a:off x="2862064" y="2303131"/>
            <a:ext cx="3419872" cy="311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Пеньковы</dc:creator>
  <cp:lastModifiedBy>Пользователь</cp:lastModifiedBy>
  <cp:revision>19</cp:revision>
  <dcterms:created xsi:type="dcterms:W3CDTF">2024-11-25T12:50:00Z</dcterms:created>
  <dcterms:modified xsi:type="dcterms:W3CDTF">2025-12-09T08:56:13Z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3FB393FC96BF4488A0456D3B4000A023_12</vt:lpwstr>
  </property>
  <property fmtid="{D5CDD505-2E9C-101B-9397-08002B2CF9AE}" pid="3" name="KSOProductBuildVer">
    <vt:lpwstr>1049-12.2.0.19805</vt:lpwstr>
  </property>
</Properties>
</file>