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005064"/>
            <a:ext cx="7058645" cy="223224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Курамшина Л.А., Хасанова М.А</a:t>
            </a:r>
            <a:r>
              <a:rPr lang="ru-RU" dirty="0" smtClean="0"/>
              <a:t>.,</a:t>
            </a:r>
            <a:endParaRPr lang="ru-RU" dirty="0" smtClean="0"/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чителя начальных классов</a:t>
            </a:r>
          </a:p>
          <a:p>
            <a:pPr algn="r"/>
            <a:r>
              <a:rPr lang="ru-RU" dirty="0" smtClean="0"/>
              <a:t>ГБОУ </a:t>
            </a:r>
            <a:r>
              <a:rPr lang="ru-RU" dirty="0" smtClean="0"/>
              <a:t>школа-интернат им. И.Е. Егорова </a:t>
            </a:r>
          </a:p>
          <a:p>
            <a:pPr algn="r"/>
            <a:r>
              <a:rPr lang="ru-RU" dirty="0" err="1" smtClean="0"/>
              <a:t>г.о</a:t>
            </a:r>
            <a:r>
              <a:rPr lang="ru-RU" dirty="0" smtClean="0"/>
              <a:t>. Новокуйбышевск</a:t>
            </a:r>
          </a:p>
          <a:p>
            <a:pPr algn="ctr"/>
            <a:r>
              <a:rPr lang="ru-RU" dirty="0" smtClean="0"/>
              <a:t>2022г.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3"/>
          </a:xfrm>
        </p:spPr>
        <p:txBody>
          <a:bodyPr/>
          <a:lstStyle/>
          <a:p>
            <a:r>
              <a:rPr lang="ru-RU" dirty="0" smtClean="0"/>
              <a:t>Игровые приёмы обучения детей с ЗПР в начальной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1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2.infourok.ru/uploads/ex/09d4/00039fcb-3239f25a/img2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54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5.infourok.ru/uploads/ex/0d9b/0006c45a-bd396fb5/img1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65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fs00.infourok.ru/images/doc/143/166485/img1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878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5.infourok.ru/uploads/ex/1063/0008614a-d22fe8ab/hello_html_24a3df19.pn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78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lit-yaz.ru/pars_docs/refs/96/95457/95457_html_ec482cc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03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4.infourok.ru/uploads/ex/0fe0/0009e767-e752cfe7/img2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7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rused.ru/irk-mdou139/wp-content/uploads/sites/72/2020/06/%D0%9B%D0%BE%D0%B3%D0%BE%D0%BF%D0%B5%D0%B4-8-scaled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30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44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im0-tub-ru.yandex.net/i?id=447cdd907ada6b812e070b473950e7e7-l&amp;ref=rim&amp;n=13&amp;w=1077&amp;h=1077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6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Театрализованные игры</a:t>
            </a:r>
            <a:endParaRPr lang="ru-RU" dirty="0"/>
          </a:p>
        </p:txBody>
      </p:sp>
      <p:pic>
        <p:nvPicPr>
          <p:cNvPr id="4" name="Объект 3" descr="https://fhd.multiurok.ru/d/6/d/d6d96b235d6aff983381531627ca296cb396eb37/img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19" cy="5289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51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myslide.ru/documents_7/894390811bb0c1a9b79df88fe72762d8/img6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582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s://myslide.ru/documents_7/894390811bb0c1a9b79df88fe72762d8/img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19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2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Словарная работа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02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fsd.kopilkaurokov.ru/uploads/user_file_53a516e11f29d/img_user_file_53a516e11f29d_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26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pediatrinfo.ru/wp-content/uploads/6/2/8/628eabe7abc57421ec6cd077c244162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72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pediatrinfo.ru/wp-content/uploads/2/4/3/243b3248759a7272ad1602ced34741ca.jpe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72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cf.ppt-online.org/files1/slide/5/5TW9XjHKAuBlLdU7k3wrbaIPe18D2thQzSNVfq/slide-8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14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«Загадка»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Прочитай загадку по слогам в порядке возрастания цифр. Напиши отгадку.</a:t>
            </a:r>
          </a:p>
        </p:txBody>
      </p:sp>
      <p:pic>
        <p:nvPicPr>
          <p:cNvPr id="4" name="Рисунок 3" descr="https://urok.1sept.ru/articles/686183/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2088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07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«Грамматическая математика»</a:t>
            </a:r>
            <a:endParaRPr lang="ru-RU" dirty="0"/>
          </a:p>
        </p:txBody>
      </p:sp>
      <p:pic>
        <p:nvPicPr>
          <p:cNvPr id="4" name="Объект 3" descr="https://urok.1sept.ru/articles/686183/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60839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65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«Собери слова»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 1. Выпиши по очереди сначала только зелёные буквы, затем синие и черные. Собери из букв каждого цвета слова. Из получившихся слов составь предложение. Поставь в словах ударение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 2. Найди и запиши слово в соответствии с планом.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urok.1sept.ru/articles/686183/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32847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03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myslide.ru/documents_7/894390811bb0c1a9b79df88fe72762d8/img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582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45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pediatrinfo.ru/wp-content/uploads/5/4/b/54b9c0c383f98e124056b064f15ff0a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3" cy="5937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95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6077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s://ds05.infourok.ru/uploads/ex/0cb7/0012219e-26fe2692/img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937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4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fs.znanio.ru/d5aff2/60/6a/42af4efaeba7789cb985799da4b16e039b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19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5.infourok.ru/uploads/ex/05c9/00117e70-4f4d33c8/img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08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5.infourok.ru/uploads/ex/05c9/00117e70-4f4d33c8/img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43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4.infourok.ru/uploads/ex/06b4/00013f33-bb79cfc8/hello_html_mc4e493b.pn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03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5.infourok.ru/uploads/ex/0f6b/000d4252-27422efb/img19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39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 descr="https://ds05.infourok.ru/uploads/ex/0231/00051ec8-58a06bcf/hello_html_517f81e7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3410" y="731838"/>
            <a:ext cx="4439980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96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2.infourok.ru/uploads/ex/0d35/0008bfc4-df8dd6af/img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1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17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theslide.ru/img/thumbs/382121e0faab24efd6d60f00efc404ad-800x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65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myslide.ru/documents_7/894390811bb0c1a9b79df88fe72762d8/img7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280920" cy="582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24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«Пчёлка»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каждого учащегося цветок (из бумаги) с гласной буквой, а у учителя пчелка (из картона) с согласной буквой (изучаемой на уроке); “пчелка ”подлетает к каждому ученику и он читает слог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urok.1sept.ru/articles/603463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960440" cy="316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9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ка сне кор ка муш жин Помоги собрать слова Соберите снежинки одинаковой формы и составьте слова из них. корм ка под Кормушка, снежинка, подкормка . Разбери по составу.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65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и обведи букву»</a:t>
            </a:r>
            <a:endParaRPr lang="ru-RU" dirty="0"/>
          </a:p>
        </p:txBody>
      </p:sp>
      <p:pic>
        <p:nvPicPr>
          <p:cNvPr id="4" name="Объект 3" descr="img8.jpg (16977 bytes)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79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42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153</Words>
  <Application>Microsoft Office PowerPoint</Application>
  <PresentationFormat>Экран (4:3)</PresentationFormat>
  <Paragraphs>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Игровые приёмы обучения детей с ЗПР в начальной школе</vt:lpstr>
      <vt:lpstr>Слайд 2</vt:lpstr>
      <vt:lpstr>Слайд 3</vt:lpstr>
      <vt:lpstr>Слайд 4</vt:lpstr>
      <vt:lpstr>Слайд 5</vt:lpstr>
      <vt:lpstr>Слайд 6</vt:lpstr>
      <vt:lpstr>«Пчёлка»</vt:lpstr>
      <vt:lpstr>Слайд 8</vt:lpstr>
      <vt:lpstr>«Найди и обведи букву»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Театрализованные игры</vt:lpstr>
      <vt:lpstr>Слайд 19</vt:lpstr>
      <vt:lpstr>Слайд 20</vt:lpstr>
      <vt:lpstr>Слайд 21</vt:lpstr>
      <vt:lpstr>Слайд 22</vt:lpstr>
      <vt:lpstr>Слайд 23</vt:lpstr>
      <vt:lpstr>Слайд 24</vt:lpstr>
      <vt:lpstr>«Загадка»</vt:lpstr>
      <vt:lpstr>«Грамматическая математика»</vt:lpstr>
      <vt:lpstr>«Собери слова»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приёмы обучения детей с ЗПР в начальной школе</dc:title>
  <dc:creator>user</dc:creator>
  <cp:lastModifiedBy>HP</cp:lastModifiedBy>
  <cp:revision>41</cp:revision>
  <dcterms:created xsi:type="dcterms:W3CDTF">2021-12-12T13:13:00Z</dcterms:created>
  <dcterms:modified xsi:type="dcterms:W3CDTF">2022-11-27T11:57:59Z</dcterms:modified>
</cp:coreProperties>
</file>