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72" r:id="rId2"/>
    <p:sldId id="273" r:id="rId3"/>
    <p:sldId id="257" r:id="rId4"/>
    <p:sldId id="258" r:id="rId5"/>
    <p:sldId id="261" r:id="rId6"/>
    <p:sldId id="263" r:id="rId7"/>
    <p:sldId id="260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4FEB0-D38E-44E8-99AA-3E92E19FFA47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3F495EA-5782-420C-894C-31E79F57796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4FEB0-D38E-44E8-99AA-3E92E19FFA47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495EA-5782-420C-894C-31E79F5779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4FEB0-D38E-44E8-99AA-3E92E19FFA47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495EA-5782-420C-894C-31E79F5779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4FEB0-D38E-44E8-99AA-3E92E19FFA47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495EA-5782-420C-894C-31E79F5779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4FEB0-D38E-44E8-99AA-3E92E19FFA47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495EA-5782-420C-894C-31E79F57796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4FEB0-D38E-44E8-99AA-3E92E19FFA47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495EA-5782-420C-894C-31E79F57796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4FEB0-D38E-44E8-99AA-3E92E19FFA47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495EA-5782-420C-894C-31E79F57796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4FEB0-D38E-44E8-99AA-3E92E19FFA47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495EA-5782-420C-894C-31E79F5779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4FEB0-D38E-44E8-99AA-3E92E19FFA47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495EA-5782-420C-894C-31E79F5779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4FEB0-D38E-44E8-99AA-3E92E19FFA47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495EA-5782-420C-894C-31E79F5779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4FEB0-D38E-44E8-99AA-3E92E19FFA47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495EA-5782-420C-894C-31E79F5779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3E4FEB0-D38E-44E8-99AA-3E92E19FFA47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3F495EA-5782-420C-894C-31E79F57796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ГБОУ школа-интернат с. Малый Толкай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ru-RU" sz="4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ИНТЕРАКТИВНЫЙ </a:t>
            </a:r>
          </a:p>
          <a:p>
            <a:pPr marL="0" indent="0" algn="ctr">
              <a:buNone/>
            </a:pP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ТЕСТ  ПО ИЗО</a:t>
            </a:r>
          </a:p>
          <a:p>
            <a:pPr marL="0" indent="0" algn="r">
              <a:buNone/>
            </a:pPr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Составила: Романюк И.Н.</a:t>
            </a:r>
          </a:p>
          <a:p>
            <a:pPr marL="0" indent="0" algn="r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читель ИЗО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31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Осипова АГ\Documents\f71d4d7fcfceb36d37007fb646aec8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555560"/>
            <a:ext cx="3592748" cy="330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Выбери холодный цвет из предложенных цветов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еленый </a:t>
            </a:r>
          </a:p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синий </a:t>
            </a:r>
          </a:p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красный</a:t>
            </a:r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330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07407E-6 L 0.35174 0.2962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87" y="1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Осипова АГ\Documents\f71d4d7fcfceb36d37007fb646aec8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555560"/>
            <a:ext cx="3592748" cy="330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смешивании красной и желтой краски получается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ранжевый</a:t>
            </a:r>
          </a:p>
          <a:p>
            <a:pPr>
              <a:buFont typeface="Courier New" pitchFamily="49" charset="0"/>
              <a:buChar char="o"/>
            </a:pP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зеленый </a:t>
            </a:r>
          </a:p>
          <a:p>
            <a:pPr>
              <a:buFont typeface="Courier New" pitchFamily="49" charset="0"/>
              <a:buChar char="o"/>
            </a:pP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фиолетовый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447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96296E-6 L 0.31493 0.4287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47" y="21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Осипова АГ\Documents\f71d4d7fcfceb36d37007fb646aec8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555560"/>
            <a:ext cx="3592748" cy="330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Натюрморт-это…?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зображение предметного мира</a:t>
            </a:r>
          </a:p>
          <a:p>
            <a:pPr>
              <a:buFont typeface="Courier New" pitchFamily="49" charset="0"/>
              <a:buChar char="o"/>
            </a:pP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зображение человека</a:t>
            </a:r>
          </a:p>
          <a:p>
            <a:pPr>
              <a:buFont typeface="Courier New" pitchFamily="49" charset="0"/>
              <a:buChar char="o"/>
            </a:pP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зображение живой природы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340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85185E-6 L 0.07882 0.386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1" y="19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Осипова АГ\Documents\f71d4d7fcfceb36d37007fb646aec8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555560"/>
            <a:ext cx="3592748" cy="330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Назови технику бумажной пластики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ригами</a:t>
            </a:r>
          </a:p>
          <a:p>
            <a:r>
              <a:rPr lang="ru-RU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виллинг</a:t>
            </a:r>
            <a:endParaRPr lang="ru-RU" sz="36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аппликация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789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7.40741E-7 L 0.28351 0.291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67" y="14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Осипова АГ\Documents\f71d4d7fcfceb36d37007fb646aec8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792" y="3140968"/>
            <a:ext cx="4043787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помощи какого цвета получаются оттенки цветов: розовый, голубой, серый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ерный</a:t>
            </a:r>
          </a:p>
          <a:p>
            <a:r>
              <a:rPr lang="ru-RU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елый </a:t>
            </a:r>
          </a:p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серый</a:t>
            </a:r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462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44444E-6 L 0.2599 0.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86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Осипова АГ\Documents\f71d4d7fcfceb36d37007fb646aec8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555560"/>
            <a:ext cx="3592748" cy="330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называется картина, на которой изображена природа?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атюрморт </a:t>
            </a:r>
          </a:p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портрет</a:t>
            </a:r>
          </a:p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пейзаж</a:t>
            </a:r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519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0 L 0.34653 0.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26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4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МОЛОДЕЦ!!!</a:t>
            </a:r>
            <a:endParaRPr lang="ru-RU" sz="4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18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3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Инструкция по работе с тестом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Дайте ответ на поставленный вопрос. Внизу даны три варианта ответа. Выбор варианта ответа осуществляется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щ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елчком левой клавиши мыши.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случае неверного ответа- щелчок не сработает.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случае верного ответа-ответ перемещается на мольберт.</a:t>
            </a:r>
          </a:p>
        </p:txBody>
      </p:sp>
    </p:spTree>
    <p:extLst>
      <p:ext uri="{BB962C8B-B14F-4D97-AF65-F5344CB8AC3E}">
        <p14:creationId xmlns:p14="http://schemas.microsoft.com/office/powerpoint/2010/main" val="190546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Осипова АГ\Documents\f71d4d7fcfceb36d37007fb646aec8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780929"/>
            <a:ext cx="4426028" cy="407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Сколько цветов в цветовом круге?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ru-RU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осемь </a:t>
            </a:r>
          </a:p>
          <a:p>
            <a:pPr>
              <a:buFont typeface="Courier New" pitchFamily="49" charset="0"/>
              <a:buChar char="o"/>
            </a:pP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двенадцать</a:t>
            </a:r>
          </a:p>
          <a:p>
            <a:pPr>
              <a:buFont typeface="Courier New" pitchFamily="49" charset="0"/>
              <a:buChar char="o"/>
            </a:pP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шесть</a:t>
            </a:r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3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854 -0.00811 L 0.26059 0.2629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48" y="1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Осипова АГ\Documents\f71d4d7fcfceb36d37007fb646aec8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7" y="3356992"/>
            <a:ext cx="3808773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Рисунки, созданные карандашом, тушью, углем называются?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ивопись </a:t>
            </a:r>
          </a:p>
          <a:p>
            <a:pPr>
              <a:buFont typeface="Courier New" pitchFamily="49" charset="0"/>
              <a:buChar char="o"/>
            </a:pP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графика </a:t>
            </a:r>
          </a:p>
          <a:p>
            <a:pPr>
              <a:buFont typeface="Courier New" pitchFamily="49" charset="0"/>
              <a:buChar char="o"/>
            </a:pP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скульптура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210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7037E-6 L 0.34549 0.3351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74" y="16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Осипова АГ\Documents\f71d4d7fcfceb36d37007fb646aec8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555560"/>
            <a:ext cx="3592748" cy="330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Как называется наука, рассказывающая о цвете?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ветовая наука</a:t>
            </a:r>
          </a:p>
          <a:p>
            <a:pPr>
              <a:buFont typeface="Courier New" pitchFamily="49" charset="0"/>
              <a:buChar char="o"/>
            </a:pPr>
            <a:r>
              <a:rPr lang="ru-RU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ветоведение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Courier New" pitchFamily="49" charset="0"/>
              <a:buChar char="o"/>
            </a:pP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природоведение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447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07407E-6 L 0.30208 0.3317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04" y="16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Осипова АГ\Documents\f71d4d7fcfceb36d37007fb646aec8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555560"/>
            <a:ext cx="3592748" cy="330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Какой из этих видов искусств не является изобразительным?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ru-RU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кульптура </a:t>
            </a:r>
          </a:p>
          <a:p>
            <a:pPr>
              <a:buFont typeface="Courier New" pitchFamily="49" charset="0"/>
              <a:buChar char="o"/>
            </a:pP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музыка </a:t>
            </a:r>
          </a:p>
          <a:p>
            <a:pPr>
              <a:buFont typeface="Courier New" pitchFamily="49" charset="0"/>
              <a:buChar char="o"/>
            </a:pP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графика</a:t>
            </a:r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020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4.07407E-6 L 0.35642 0.3173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12" y="15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Осипова АГ\Documents\f71d4d7fcfceb36d37007fb646aec8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555560"/>
            <a:ext cx="3592748" cy="330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Цвета в цветовом круге подразделяются на две группы: теплые и холодные. Какой цвет входит в обе группы?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расный </a:t>
            </a:r>
          </a:p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фиолетовый </a:t>
            </a:r>
          </a:p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зеленый</a:t>
            </a:r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566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11111E-6 L 0.33767 0.221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75" y="1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Осипова АГ\Documents\f71d4d7fcfceb36d37007fb646aec8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555560"/>
            <a:ext cx="3592748" cy="330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называются рисунки в книжках?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ru-RU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ллюстрации </a:t>
            </a:r>
          </a:p>
          <a:p>
            <a:pPr>
              <a:buFont typeface="Courier New" pitchFamily="49" charset="0"/>
              <a:buChar char="o"/>
            </a:pP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изображение </a:t>
            </a:r>
          </a:p>
          <a:p>
            <a:pPr>
              <a:buFont typeface="Courier New" pitchFamily="49" charset="0"/>
              <a:buChar char="o"/>
            </a:pP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рисунки</a:t>
            </a:r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304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0.2401 0.40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97" y="2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Осипова АГ\Documents\f71d4d7fcfceb36d37007fb646aec8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555560"/>
            <a:ext cx="3592748" cy="330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такое цветовой круг?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азмещение красок</a:t>
            </a:r>
          </a:p>
          <a:p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асположение цветов по кругу</a:t>
            </a:r>
          </a:p>
          <a:p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мешение красок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286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07407E-6 L 0.07465 0.3421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33" y="17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185</TotalTime>
  <Words>216</Words>
  <Application>Microsoft Office PowerPoint</Application>
  <PresentationFormat>Экран (4:3)</PresentationFormat>
  <Paragraphs>68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Исполнительная</vt:lpstr>
      <vt:lpstr>ГБОУ школа-интернат с. Малый Толкай</vt:lpstr>
      <vt:lpstr>Инструкция по работе с тестом</vt:lpstr>
      <vt:lpstr>Сколько цветов в цветовом круге?</vt:lpstr>
      <vt:lpstr>Рисунки, созданные карандашом, тушью, углем называются?</vt:lpstr>
      <vt:lpstr>Как называется наука, рассказывающая о цвете?</vt:lpstr>
      <vt:lpstr>Какой из этих видов искусств не является изобразительным?</vt:lpstr>
      <vt:lpstr>Цвета в цветовом круге подразделяются на две группы: теплые и холодные. Какой цвет входит в обе группы?</vt:lpstr>
      <vt:lpstr>Как называются рисунки в книжках?</vt:lpstr>
      <vt:lpstr>Что такое цветовой круг?</vt:lpstr>
      <vt:lpstr>Выбери холодный цвет из предложенных цветов</vt:lpstr>
      <vt:lpstr>При смешивании красной и желтой краски получается</vt:lpstr>
      <vt:lpstr>Натюрморт-это…?</vt:lpstr>
      <vt:lpstr>Назови технику бумажной пластики</vt:lpstr>
      <vt:lpstr>При помощи какого цвета получаются оттенки цветов: розовый, голубой, серый</vt:lpstr>
      <vt:lpstr>Как называется картина, на которой изображена природа?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Осипова АГ</dc:creator>
  <cp:lastModifiedBy>Осипова АГ</cp:lastModifiedBy>
  <cp:revision>14</cp:revision>
  <dcterms:created xsi:type="dcterms:W3CDTF">2024-10-14T11:28:51Z</dcterms:created>
  <dcterms:modified xsi:type="dcterms:W3CDTF">2024-10-15T06:53:38Z</dcterms:modified>
</cp:coreProperties>
</file>