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3" r:id="rId6"/>
    <p:sldId id="262" r:id="rId7"/>
    <p:sldId id="260" r:id="rId8"/>
    <p:sldId id="261" r:id="rId9"/>
    <p:sldId id="270" r:id="rId10"/>
    <p:sldId id="273" r:id="rId11"/>
    <p:sldId id="274" r:id="rId12"/>
    <p:sldId id="27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4591325601502"/>
          <c:y val="3.7357396095898068E-2"/>
          <c:w val="0.69641094628777156"/>
          <c:h val="0.92528520780820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СПО</c:v>
                </c:pt>
                <c:pt idx="1">
                  <c:v>Трудоустройство</c:v>
                </c:pt>
                <c:pt idx="2">
                  <c:v>Дети-инвалиды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18</c:v>
                </c:pt>
                <c:pt idx="2">
                  <c:v>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92494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200" b="1" dirty="0" smtClean="0">
                <a:solidFill>
                  <a:schemeClr val="accent1">
                    <a:lumMod val="50000"/>
                  </a:schemeClr>
                </a:solidFill>
              </a:rPr>
              <a:t>Новой школе – новое качество</a:t>
            </a:r>
            <a:endParaRPr lang="ru-RU" sz="4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63475" cy="1772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8238" y="4365104"/>
            <a:ext cx="526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Директор ГБОУ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школы-интерната № 71 </a:t>
            </a:r>
            <a:r>
              <a:rPr lang="ru-RU" sz="2000" b="1" err="1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. 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Самара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Наталья Владимировна Межова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6" r="1010" b="1"/>
          <a:stretch/>
        </p:blipFill>
        <p:spPr>
          <a:xfrm>
            <a:off x="4932040" y="534433"/>
            <a:ext cx="3476032" cy="168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3775" b="11928"/>
          <a:stretch/>
        </p:blipFill>
        <p:spPr>
          <a:xfrm>
            <a:off x="1" y="-5680"/>
            <a:ext cx="2123728" cy="1562472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03563958"/>
              </p:ext>
            </p:extLst>
          </p:nvPr>
        </p:nvGraphicFramePr>
        <p:xfrm>
          <a:off x="2339752" y="1340768"/>
          <a:ext cx="5184576" cy="39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3"/>
          <p:cNvSpPr txBox="1">
            <a:spLocks/>
          </p:cNvSpPr>
          <p:nvPr/>
        </p:nvSpPr>
        <p:spPr>
          <a:xfrm>
            <a:off x="323528" y="5384074"/>
            <a:ext cx="8136904" cy="144016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Государственное бюджетное профессиональное образовательное учреждение Самарской области «Самарский многопрофильный колледж </a:t>
            </a:r>
            <a:r>
              <a:rPr lang="ru-RU" sz="2700" dirty="0" err="1" smtClean="0"/>
              <a:t>им.В.В.Бартенева</a:t>
            </a:r>
            <a:r>
              <a:rPr lang="ru-RU" sz="2700" dirty="0" smtClean="0"/>
              <a:t>».</a:t>
            </a:r>
          </a:p>
          <a:p>
            <a:pPr marL="0" indent="0" algn="just">
              <a:buFont typeface="Arial" pitchFamily="34" charset="0"/>
              <a:buNone/>
            </a:pPr>
            <a:endParaRPr lang="ru-RU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Государственное бюджетное профессиональное образовательное учреждение Самарской области «Технологический колледж имени </a:t>
            </a:r>
            <a:r>
              <a:rPr lang="ru-RU" sz="2700" dirty="0" err="1" smtClean="0"/>
              <a:t>Н.Д.Кузнецова</a:t>
            </a:r>
            <a:r>
              <a:rPr lang="ru-RU" sz="2700" dirty="0" smtClean="0"/>
              <a:t>».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7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700" dirty="0" smtClean="0"/>
              <a:t>Государственное бюджетное профессиональное образовательное учреждение Самарской области «Самарский государственный колледж сервисных технологий и дизайна».</a:t>
            </a:r>
          </a:p>
          <a:p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274638"/>
            <a:ext cx="71287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За последние два года: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8196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65" y="0"/>
            <a:ext cx="1584176" cy="188692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907704" y="401640"/>
            <a:ext cx="5478789" cy="936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Региональный учебно-методический (ресурсный) центр по поддержке образования детей с ОВЗ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/>
              <a:t> (РУМ(Р)Ц).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603231" cy="3748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15" y="1224814"/>
            <a:ext cx="4044820" cy="2872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2" y="3909201"/>
            <a:ext cx="4316365" cy="2894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336"/>
            <a:ext cx="2121592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817" y="-2177"/>
            <a:ext cx="1621677" cy="1926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"/>
            <a:ext cx="2121592" cy="156071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86656" y="447344"/>
            <a:ext cx="5441097" cy="115699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есурсная поддержка образования детей с ОВЗ.</a:t>
            </a:r>
            <a:r>
              <a:rPr lang="ru-RU" sz="3600" b="1" dirty="0" smtClean="0">
                <a:ea typeface="Calibri"/>
                <a:cs typeface="Times New Roman"/>
              </a:rPr>
              <a:t/>
            </a:r>
            <a:br>
              <a:rPr lang="ru-RU" sz="3600" b="1" dirty="0" smtClean="0"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2604" y="1575070"/>
            <a:ext cx="2827548" cy="9898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РУМ(Р)Ц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636912"/>
            <a:ext cx="719390" cy="518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600332"/>
            <a:ext cx="1097375" cy="591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90" y="3100342"/>
            <a:ext cx="3155014" cy="1687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295" y="3155117"/>
            <a:ext cx="3014383" cy="163279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4389079" y="2620363"/>
            <a:ext cx="33090" cy="2320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790290" y="4973454"/>
            <a:ext cx="3221870" cy="17679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психолого-педагогическая</a:t>
            </a:r>
            <a:r>
              <a:rPr lang="ru-RU" dirty="0"/>
              <a:t>, коррекционно-развивающая, компенсирующая и логопедическая помощь детям</a:t>
            </a:r>
          </a:p>
        </p:txBody>
      </p:sp>
    </p:spTree>
    <p:extLst>
      <p:ext uri="{BB962C8B-B14F-4D97-AF65-F5344CB8AC3E}">
        <p14:creationId xmlns:p14="http://schemas.microsoft.com/office/powerpoint/2010/main" val="8154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6510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618491" cy="3148590"/>
          </a:xfrm>
        </p:spPr>
      </p:pic>
    </p:spTree>
    <p:extLst>
      <p:ext uri="{BB962C8B-B14F-4D97-AF65-F5344CB8AC3E}">
        <p14:creationId xmlns:p14="http://schemas.microsoft.com/office/powerpoint/2010/main" val="14205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0910"/>
            <a:ext cx="2463475" cy="17728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57018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2020 год </a:t>
            </a:r>
            <a:br>
              <a:rPr lang="ru-RU" sz="2800" b="1" dirty="0" smtClean="0"/>
            </a:br>
            <a:r>
              <a:rPr lang="ru-RU" sz="2800" b="1" dirty="0" smtClean="0"/>
              <a:t>ГБОУ школа-интернат № 71 г. о. </a:t>
            </a:r>
            <a:r>
              <a:rPr lang="ru-RU" sz="2800" b="1" dirty="0"/>
              <a:t>Самара стала участником ф</a:t>
            </a:r>
            <a:r>
              <a:rPr lang="ru-RU" sz="2800" b="1" dirty="0" smtClean="0"/>
              <a:t>едерального </a:t>
            </a:r>
            <a:r>
              <a:rPr lang="ru-RU" sz="2800" b="1" dirty="0"/>
              <a:t>проекта «Доброшкола»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7517"/>
            <a:ext cx="4349642" cy="30753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" y="2276872"/>
            <a:ext cx="4175786" cy="280831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46347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</a:rPr>
              <a:t>Модернизирована и усовершенствована  </a:t>
            </a:r>
            <a:r>
              <a:rPr lang="ru-RU" sz="1800" b="1" dirty="0" smtClean="0">
                <a:solidFill>
                  <a:prstClr val="black"/>
                </a:solidFill>
              </a:rPr>
              <a:t>инфраструктура ГБОУ </a:t>
            </a:r>
            <a:r>
              <a:rPr lang="ru-RU" sz="1800" b="1" dirty="0">
                <a:solidFill>
                  <a:prstClr val="black"/>
                </a:solidFill>
              </a:rPr>
              <a:t>школы – интерната № 71 </a:t>
            </a:r>
            <a:r>
              <a:rPr lang="ru-RU" sz="1800" b="1" dirty="0" err="1">
                <a:solidFill>
                  <a:prstClr val="black"/>
                </a:solidFill>
              </a:rPr>
              <a:t>г.о</a:t>
            </a:r>
            <a:r>
              <a:rPr lang="ru-RU" sz="1800" b="1" dirty="0">
                <a:solidFill>
                  <a:prstClr val="black"/>
                </a:solidFill>
              </a:rPr>
              <a:t>. Самара.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6" y="116632"/>
            <a:ext cx="2001222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93" t="10735" r="159" b="-2421"/>
          <a:stretch/>
        </p:blipFill>
        <p:spPr>
          <a:xfrm>
            <a:off x="675609" y="1588220"/>
            <a:ext cx="2355956" cy="2985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-4373" b="8494"/>
          <a:stretch/>
        </p:blipFill>
        <p:spPr>
          <a:xfrm>
            <a:off x="3899551" y="1417638"/>
            <a:ext cx="2104407" cy="2455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" t="7437" r="2234" b="5407"/>
          <a:stretch/>
        </p:blipFill>
        <p:spPr>
          <a:xfrm>
            <a:off x="6526560" y="1484783"/>
            <a:ext cx="2418940" cy="2880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1762"/>
          <a:stretch/>
        </p:blipFill>
        <p:spPr>
          <a:xfrm>
            <a:off x="3131305" y="3894962"/>
            <a:ext cx="3328543" cy="25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463475" cy="17728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-437" r="-6221" b="437"/>
          <a:stretch/>
        </p:blipFill>
        <p:spPr>
          <a:xfrm>
            <a:off x="2578937" y="1196752"/>
            <a:ext cx="3567126" cy="267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63" y="1218873"/>
            <a:ext cx="2275006" cy="2713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5" y="4149080"/>
            <a:ext cx="3899223" cy="208669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" y="139715"/>
            <a:ext cx="2309651" cy="166211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148064" y="4149080"/>
            <a:ext cx="3517697" cy="21337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32092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Обновлена  материальная база</a:t>
            </a:r>
          </a:p>
          <a:p>
            <a:pPr algn="ctr"/>
            <a:r>
              <a:rPr lang="ru-RU" b="1" dirty="0" smtClean="0"/>
              <a:t> ГБОУ школы-интерната № 71 г. о. Самара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98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0413"/>
            <a:ext cx="24622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274638"/>
            <a:ext cx="6995120" cy="1354162"/>
          </a:xfrm>
        </p:spPr>
        <p:txBody>
          <a:bodyPr>
            <a:noAutofit/>
          </a:bodyPr>
          <a:lstStyle/>
          <a:p>
            <a:r>
              <a:rPr lang="ru-RU" sz="2400" b="1" dirty="0"/>
              <a:t>Открыты два новых профиля трудового обучения «Поварское дело» и «Младший обслуживающий персонал» и полностью оборудованы новые современные кабинеты.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9" y="4293096"/>
            <a:ext cx="3500452" cy="23762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31829"/>
            <a:ext cx="3595820" cy="2395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72" y="4437112"/>
            <a:ext cx="3580496" cy="2197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8" y="1805239"/>
            <a:ext cx="3449413" cy="23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984776" cy="1354162"/>
          </a:xfrm>
        </p:spPr>
        <p:txBody>
          <a:bodyPr>
            <a:noAutofit/>
          </a:bodyPr>
          <a:lstStyle/>
          <a:p>
            <a:r>
              <a:rPr lang="ru-RU" sz="2800" b="1" dirty="0"/>
              <a:t>Установлены теплицы </a:t>
            </a:r>
            <a:r>
              <a:rPr lang="ru-RU" sz="2800" b="1" dirty="0" smtClean="0"/>
              <a:t>и гидропонные установки для </a:t>
            </a:r>
            <a:r>
              <a:rPr lang="ru-RU" sz="2800" b="1" dirty="0"/>
              <a:t>проведения практических занятий по профилю «Растениеводство»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-503"/>
          <a:stretch/>
        </p:blipFill>
        <p:spPr>
          <a:xfrm>
            <a:off x="279554" y="1826396"/>
            <a:ext cx="3284182" cy="285547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704"/>
            <a:ext cx="24622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5"/>
          <a:stretch/>
        </p:blipFill>
        <p:spPr>
          <a:xfrm>
            <a:off x="5758863" y="1931124"/>
            <a:ext cx="3205625" cy="2821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24382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24622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15912"/>
            <a:ext cx="7416824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 рамках реализации </a:t>
            </a:r>
            <a:r>
              <a:rPr lang="ru-RU" sz="2800" b="1" dirty="0" smtClean="0"/>
              <a:t>национального </a:t>
            </a:r>
            <a:r>
              <a:rPr lang="ru-RU" sz="2800" b="1" dirty="0"/>
              <a:t>проекта </a:t>
            </a:r>
            <a:r>
              <a:rPr lang="ru-RU" sz="2800" b="1" dirty="0" smtClean="0"/>
              <a:t>получено новое уникальное современное оборудование и интерактивные комплексы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4546"/>
            <a:ext cx="2801284" cy="2100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78" y="4312078"/>
            <a:ext cx="3035829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68254"/>
            <a:ext cx="1800200" cy="2230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6" y="4316467"/>
            <a:ext cx="2803795" cy="2272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4" y="1774826"/>
            <a:ext cx="3026554" cy="2223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6465"/>
            <a:ext cx="1800200" cy="22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15912"/>
            <a:ext cx="7149479" cy="1240880"/>
          </a:xfrm>
        </p:spPr>
        <p:txBody>
          <a:bodyPr>
            <a:noAutofit/>
          </a:bodyPr>
          <a:lstStyle/>
          <a:p>
            <a:r>
              <a:rPr lang="ru-RU" sz="2400" b="1" dirty="0"/>
              <a:t>Разработаны новые учебные программы, программы дополнительного образования, которые проверены и опубликованы на сайте «Навигатор дополнительного образования Самарской области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51677"/>
            <a:ext cx="2820126" cy="494437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24622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2" y="1955390"/>
            <a:ext cx="3590184" cy="1795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9" y="4149080"/>
            <a:ext cx="2579564" cy="186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203"/>
            <a:ext cx="2211419" cy="2948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99" y="4398387"/>
            <a:ext cx="1646050" cy="22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Региональный чемпионат по профессиональному мастерству «</a:t>
            </a:r>
            <a:r>
              <a:rPr lang="ru-RU" sz="2800" b="1" dirty="0" err="1" smtClean="0"/>
              <a:t>Абилимпикс</a:t>
            </a:r>
            <a:r>
              <a:rPr lang="ru-RU" sz="2800" b="1" dirty="0"/>
              <a:t>»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" y="-41275"/>
            <a:ext cx="24622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25" y="4005064"/>
            <a:ext cx="2496277" cy="187220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47" y="1738783"/>
            <a:ext cx="2513252" cy="18849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1" y="1693969"/>
            <a:ext cx="2627784" cy="1970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0" y="4036758"/>
            <a:ext cx="2675375" cy="1808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5" y="1852871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572</TotalTime>
  <Words>214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2020 год  ГБОУ школа-интернат № 71 г. о. Самара стала участником федерального проекта «Доброшкола»</vt:lpstr>
      <vt:lpstr>Модернизирована и усовершенствована  инфраструктура ГБОУ школы – интерната № 71 г.о. Самара.</vt:lpstr>
      <vt:lpstr>Презентация PowerPoint</vt:lpstr>
      <vt:lpstr>Открыты два новых профиля трудового обучения «Поварское дело» и «Младший обслуживающий персонал» и полностью оборудованы новые современные кабинеты. </vt:lpstr>
      <vt:lpstr>Установлены теплицы и гидропонные установки для проведения практических занятий по профилю «Растениеводство»</vt:lpstr>
      <vt:lpstr>В рамках реализации национального проекта получено новое уникальное современное оборудование и интерактивные комплексы</vt:lpstr>
      <vt:lpstr>Разработаны новые учебные программы, программы дополнительного образования, которые проверены и опубликованы на сайте «Навигатор дополнительного образования Самарской области»</vt:lpstr>
      <vt:lpstr>Региональный чемпионат по профессиональному мастерству «Абилимпикс»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</cp:revision>
  <dcterms:created xsi:type="dcterms:W3CDTF">2021-09-07T08:52:16Z</dcterms:created>
  <dcterms:modified xsi:type="dcterms:W3CDTF">2023-11-30T12:41:57Z</dcterms:modified>
</cp:coreProperties>
</file>