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23"/>
  </p:notesMasterIdLst>
  <p:sldIdLst>
    <p:sldId id="1151" r:id="rId2"/>
    <p:sldId id="1171" r:id="rId3"/>
    <p:sldId id="1179" r:id="rId4"/>
    <p:sldId id="1182" r:id="rId5"/>
    <p:sldId id="1188" r:id="rId6"/>
    <p:sldId id="1187" r:id="rId7"/>
    <p:sldId id="1186" r:id="rId8"/>
    <p:sldId id="1190" r:id="rId9"/>
    <p:sldId id="1189" r:id="rId10"/>
    <p:sldId id="1185" r:id="rId11"/>
    <p:sldId id="1193" r:id="rId12"/>
    <p:sldId id="1191" r:id="rId13"/>
    <p:sldId id="1177" r:id="rId14"/>
    <p:sldId id="1197" r:id="rId15"/>
    <p:sldId id="1196" r:id="rId16"/>
    <p:sldId id="1195" r:id="rId17"/>
    <p:sldId id="1200" r:id="rId18"/>
    <p:sldId id="1201" r:id="rId19"/>
    <p:sldId id="1198" r:id="rId20"/>
    <p:sldId id="1176" r:id="rId21"/>
    <p:sldId id="1203" r:id="rId22"/>
  </p:sldIdLst>
  <p:sldSz cx="7797800" cy="43815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E5F16A7-0C58-4EB6-8A84-6C34C4FD4C82}">
          <p14:sldIdLst>
            <p14:sldId id="1151"/>
            <p14:sldId id="1171"/>
            <p14:sldId id="1179"/>
            <p14:sldId id="1182"/>
            <p14:sldId id="1188"/>
            <p14:sldId id="1187"/>
            <p14:sldId id="1186"/>
            <p14:sldId id="1190"/>
            <p14:sldId id="1189"/>
            <p14:sldId id="1185"/>
            <p14:sldId id="1193"/>
            <p14:sldId id="1191"/>
            <p14:sldId id="1177"/>
            <p14:sldId id="1197"/>
            <p14:sldId id="1196"/>
            <p14:sldId id="1195"/>
            <p14:sldId id="1200"/>
            <p14:sldId id="1201"/>
            <p14:sldId id="1198"/>
            <p14:sldId id="1176"/>
            <p14:sldId id="12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380">
          <p15:clr>
            <a:srgbClr val="A4A3A4"/>
          </p15:clr>
        </p15:guide>
        <p15:guide id="2" pos="24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EA7"/>
    <a:srgbClr val="2525B1"/>
    <a:srgbClr val="013497"/>
    <a:srgbClr val="003399"/>
    <a:srgbClr val="1D1D8B"/>
    <a:srgbClr val="1230AE"/>
    <a:srgbClr val="102B9C"/>
    <a:srgbClr val="243AA8"/>
    <a:srgbClr val="2A41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44" autoAdjust="0"/>
    <p:restoredTop sz="86199" autoAdjust="0"/>
  </p:normalViewPr>
  <p:slideViewPr>
    <p:cSldViewPr>
      <p:cViewPr varScale="1">
        <p:scale>
          <a:sx n="76" d="100"/>
          <a:sy n="76" d="100"/>
        </p:scale>
        <p:origin x="979" y="48"/>
      </p:cViewPr>
      <p:guideLst>
        <p:guide orient="horz" pos="1380"/>
        <p:guide pos="24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84DCB-35F6-47E6-B046-8A3124B410E3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57585-BC28-4EE9-BFFB-B3656F739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444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57585-BC28-4EE9-BFFB-B3656F739C8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231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57585-BC28-4EE9-BFFB-B3656F739C8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92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57585-BC28-4EE9-BFFB-B3656F739C8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806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57585-BC28-4EE9-BFFB-B3656F739C8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495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57585-BC28-4EE9-BFFB-B3656F739C8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43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DC9FC-826B-4658-9364-527249E57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4725" y="717065"/>
            <a:ext cx="5848350" cy="1525411"/>
          </a:xfrm>
        </p:spPr>
        <p:txBody>
          <a:bodyPr anchor="b"/>
          <a:lstStyle>
            <a:lvl1pPr algn="ctr">
              <a:defRPr sz="383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8C20E0-59C5-4081-96BD-F3EE3865D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4725" y="2301302"/>
            <a:ext cx="5848350" cy="1057848"/>
          </a:xfrm>
        </p:spPr>
        <p:txBody>
          <a:bodyPr/>
          <a:lstStyle>
            <a:lvl1pPr marL="0" indent="0" algn="ctr">
              <a:buNone/>
              <a:defRPr sz="1533"/>
            </a:lvl1pPr>
            <a:lvl2pPr marL="292105" indent="0" algn="ctr">
              <a:buNone/>
              <a:defRPr sz="1278"/>
            </a:lvl2pPr>
            <a:lvl3pPr marL="584210" indent="0" algn="ctr">
              <a:buNone/>
              <a:defRPr sz="1150"/>
            </a:lvl3pPr>
            <a:lvl4pPr marL="876315" indent="0" algn="ctr">
              <a:buNone/>
              <a:defRPr sz="1022"/>
            </a:lvl4pPr>
            <a:lvl5pPr marL="1168420" indent="0" algn="ctr">
              <a:buNone/>
              <a:defRPr sz="1022"/>
            </a:lvl5pPr>
            <a:lvl6pPr marL="1460525" indent="0" algn="ctr">
              <a:buNone/>
              <a:defRPr sz="1022"/>
            </a:lvl6pPr>
            <a:lvl7pPr marL="1752630" indent="0" algn="ctr">
              <a:buNone/>
              <a:defRPr sz="1022"/>
            </a:lvl7pPr>
            <a:lvl8pPr marL="2044736" indent="0" algn="ctr">
              <a:buNone/>
              <a:defRPr sz="1022"/>
            </a:lvl8pPr>
            <a:lvl9pPr marL="2336841" indent="0" algn="ctr">
              <a:buNone/>
              <a:defRPr sz="1022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ECC646-FC0B-4822-AC8A-696A2E177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E200A3-9893-41BC-A0E9-C37DF400C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05D24-0F12-4D53-BF94-20898B649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92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0A644-2EA6-4F08-B86C-ADA5BBA93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B7856E-1096-4F4F-A823-8700C6645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DCF877-A5BA-4414-81F6-3873D86BB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27A82E-A5F4-4B5C-9E26-65C4FCA03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F5F6CC-EB98-4D17-972A-D274FD13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032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0577D2F-1923-4C05-821E-525E12F716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580300" y="233274"/>
            <a:ext cx="1681401" cy="371311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3B98E17-FF5B-4721-85A3-AF3B6F867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6099" y="233274"/>
            <a:ext cx="4946729" cy="371311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EEA7CD-CB64-4D91-90E8-E60A848D5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1DA46D-D785-45CB-93D3-E245E37E9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D4121-DD58-4F45-AB76-12A1DE12A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356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8A405-2B76-448B-8BAF-D3237C6A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3C8976-FD92-4E23-930B-F5CB94DB4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83604A-8975-48F3-8DDA-341E074C4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E33AED-85A5-4933-9BCE-DEEDD29DD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87A7D2-33F8-4F03-B7A1-AEF5618D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42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D63DB-E595-425D-95E0-8E38E9F45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37" y="1092333"/>
            <a:ext cx="6725603" cy="1822582"/>
          </a:xfrm>
        </p:spPr>
        <p:txBody>
          <a:bodyPr anchor="b"/>
          <a:lstStyle>
            <a:lvl1pPr>
              <a:defRPr sz="383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44B346-6C3D-4FC9-BBD4-E8E42C9BF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037" y="2932157"/>
            <a:ext cx="6725603" cy="958453"/>
          </a:xfrm>
        </p:spPr>
        <p:txBody>
          <a:bodyPr/>
          <a:lstStyle>
            <a:lvl1pPr marL="0" indent="0">
              <a:buNone/>
              <a:defRPr sz="1533">
                <a:solidFill>
                  <a:schemeClr val="tx1">
                    <a:tint val="75000"/>
                  </a:schemeClr>
                </a:solidFill>
              </a:defRPr>
            </a:lvl1pPr>
            <a:lvl2pPr marL="292105" indent="0">
              <a:buNone/>
              <a:defRPr sz="1278">
                <a:solidFill>
                  <a:schemeClr val="tx1">
                    <a:tint val="75000"/>
                  </a:schemeClr>
                </a:solidFill>
              </a:defRPr>
            </a:lvl2pPr>
            <a:lvl3pPr marL="584210" indent="0">
              <a:buNone/>
              <a:defRPr sz="1150">
                <a:solidFill>
                  <a:schemeClr val="tx1">
                    <a:tint val="75000"/>
                  </a:schemeClr>
                </a:solidFill>
              </a:defRPr>
            </a:lvl3pPr>
            <a:lvl4pPr marL="876315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4pPr>
            <a:lvl5pPr marL="1168420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5pPr>
            <a:lvl6pPr marL="1460525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6pPr>
            <a:lvl7pPr marL="1752630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7pPr>
            <a:lvl8pPr marL="2044736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8pPr>
            <a:lvl9pPr marL="2336841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300E92-DDA0-433E-8E64-D971C0C8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C512B2-0455-4F01-9CE3-CE5795F0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828A3B-0DE1-43BC-9AA8-843D86A53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247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1EF2-4808-46EA-A1AC-10AD5D88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1EE7DA-2CF6-4A74-AF3C-002A33F951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099" y="1166371"/>
            <a:ext cx="3314065" cy="27800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3564B1-380C-4B96-A8EC-31F0EDAA3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47636" y="1166371"/>
            <a:ext cx="3314065" cy="27800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2583CF-38FC-4F2E-BFD0-03C88C139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2F8F1E-0C98-4E0C-9FFA-39E65135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204550-B69A-4B67-9139-D8E795416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86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0A0BA-0CA3-4A5D-839D-A717E6871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14" y="233275"/>
            <a:ext cx="6725603" cy="846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93A3CB-DBA1-4AEF-BADB-F5AA85C22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7115" y="1074076"/>
            <a:ext cx="3298835" cy="526388"/>
          </a:xfrm>
        </p:spPr>
        <p:txBody>
          <a:bodyPr anchor="b"/>
          <a:lstStyle>
            <a:lvl1pPr marL="0" indent="0">
              <a:buNone/>
              <a:defRPr sz="1533" b="1"/>
            </a:lvl1pPr>
            <a:lvl2pPr marL="292105" indent="0">
              <a:buNone/>
              <a:defRPr sz="1278" b="1"/>
            </a:lvl2pPr>
            <a:lvl3pPr marL="584210" indent="0">
              <a:buNone/>
              <a:defRPr sz="1150" b="1"/>
            </a:lvl3pPr>
            <a:lvl4pPr marL="876315" indent="0">
              <a:buNone/>
              <a:defRPr sz="1022" b="1"/>
            </a:lvl4pPr>
            <a:lvl5pPr marL="1168420" indent="0">
              <a:buNone/>
              <a:defRPr sz="1022" b="1"/>
            </a:lvl5pPr>
            <a:lvl6pPr marL="1460525" indent="0">
              <a:buNone/>
              <a:defRPr sz="1022" b="1"/>
            </a:lvl6pPr>
            <a:lvl7pPr marL="1752630" indent="0">
              <a:buNone/>
              <a:defRPr sz="1022" b="1"/>
            </a:lvl7pPr>
            <a:lvl8pPr marL="2044736" indent="0">
              <a:buNone/>
              <a:defRPr sz="1022" b="1"/>
            </a:lvl8pPr>
            <a:lvl9pPr marL="2336841" indent="0">
              <a:buNone/>
              <a:defRPr sz="102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5B906E-F5D5-4B1E-9E81-27D4C80A4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115" y="1600465"/>
            <a:ext cx="3298835" cy="235404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BE29B6-25CA-41AD-8C78-34221D0BD8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47636" y="1074076"/>
            <a:ext cx="3315081" cy="526388"/>
          </a:xfrm>
        </p:spPr>
        <p:txBody>
          <a:bodyPr anchor="b"/>
          <a:lstStyle>
            <a:lvl1pPr marL="0" indent="0">
              <a:buNone/>
              <a:defRPr sz="1533" b="1"/>
            </a:lvl1pPr>
            <a:lvl2pPr marL="292105" indent="0">
              <a:buNone/>
              <a:defRPr sz="1278" b="1"/>
            </a:lvl2pPr>
            <a:lvl3pPr marL="584210" indent="0">
              <a:buNone/>
              <a:defRPr sz="1150" b="1"/>
            </a:lvl3pPr>
            <a:lvl4pPr marL="876315" indent="0">
              <a:buNone/>
              <a:defRPr sz="1022" b="1"/>
            </a:lvl4pPr>
            <a:lvl5pPr marL="1168420" indent="0">
              <a:buNone/>
              <a:defRPr sz="1022" b="1"/>
            </a:lvl5pPr>
            <a:lvl6pPr marL="1460525" indent="0">
              <a:buNone/>
              <a:defRPr sz="1022" b="1"/>
            </a:lvl6pPr>
            <a:lvl7pPr marL="1752630" indent="0">
              <a:buNone/>
              <a:defRPr sz="1022" b="1"/>
            </a:lvl7pPr>
            <a:lvl8pPr marL="2044736" indent="0">
              <a:buNone/>
              <a:defRPr sz="1022" b="1"/>
            </a:lvl8pPr>
            <a:lvl9pPr marL="2336841" indent="0">
              <a:buNone/>
              <a:defRPr sz="102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13DDAC8-243A-4836-AB23-ADB6398363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47636" y="1600465"/>
            <a:ext cx="3315081" cy="235404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4DD196-4250-4E01-B351-920AC488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115795-F801-4CF5-B856-D02905D14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9CBB026-8B1E-4044-9194-F51BD8D7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12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1FAA0-F493-4999-A6D1-7F742D1D8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60F2B1-CE0F-45C0-B2F5-C13B892B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BE83EAF-92A1-4A2A-B108-6E8F29C8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CA15C73-C440-4F14-8DB3-C00F9A147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0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F89E312-64F7-47CE-991C-772B70EA1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96C050D-4AF0-4F9C-AEAD-8C7A86956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46330F-77C5-4A45-B8BE-F0235342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8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12A04-AD20-45AD-ACC2-84DD5F081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15" y="292100"/>
            <a:ext cx="2514993" cy="1022350"/>
          </a:xfrm>
        </p:spPr>
        <p:txBody>
          <a:bodyPr anchor="b"/>
          <a:lstStyle>
            <a:lvl1pPr>
              <a:defRPr sz="204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821D0A-6994-4567-BA0F-DCBFA3C2C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081" y="630855"/>
            <a:ext cx="3947636" cy="3113705"/>
          </a:xfrm>
        </p:spPr>
        <p:txBody>
          <a:bodyPr/>
          <a:lstStyle>
            <a:lvl1pPr>
              <a:defRPr sz="2044"/>
            </a:lvl1pPr>
            <a:lvl2pPr>
              <a:defRPr sz="1789"/>
            </a:lvl2pPr>
            <a:lvl3pPr>
              <a:defRPr sz="1533"/>
            </a:lvl3pPr>
            <a:lvl4pPr>
              <a:defRPr sz="1278"/>
            </a:lvl4pPr>
            <a:lvl5pPr>
              <a:defRPr sz="1278"/>
            </a:lvl5pPr>
            <a:lvl6pPr>
              <a:defRPr sz="1278"/>
            </a:lvl6pPr>
            <a:lvl7pPr>
              <a:defRPr sz="1278"/>
            </a:lvl7pPr>
            <a:lvl8pPr>
              <a:defRPr sz="1278"/>
            </a:lvl8pPr>
            <a:lvl9pPr>
              <a:defRPr sz="127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AC3A18-20CA-4CF1-8E25-63FE79CDA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7115" y="1314450"/>
            <a:ext cx="2514993" cy="2435181"/>
          </a:xfrm>
        </p:spPr>
        <p:txBody>
          <a:bodyPr/>
          <a:lstStyle>
            <a:lvl1pPr marL="0" indent="0">
              <a:buNone/>
              <a:defRPr sz="1022"/>
            </a:lvl1pPr>
            <a:lvl2pPr marL="292105" indent="0">
              <a:buNone/>
              <a:defRPr sz="894"/>
            </a:lvl2pPr>
            <a:lvl3pPr marL="584210" indent="0">
              <a:buNone/>
              <a:defRPr sz="767"/>
            </a:lvl3pPr>
            <a:lvl4pPr marL="876315" indent="0">
              <a:buNone/>
              <a:defRPr sz="639"/>
            </a:lvl4pPr>
            <a:lvl5pPr marL="1168420" indent="0">
              <a:buNone/>
              <a:defRPr sz="639"/>
            </a:lvl5pPr>
            <a:lvl6pPr marL="1460525" indent="0">
              <a:buNone/>
              <a:defRPr sz="639"/>
            </a:lvl6pPr>
            <a:lvl7pPr marL="1752630" indent="0">
              <a:buNone/>
              <a:defRPr sz="639"/>
            </a:lvl7pPr>
            <a:lvl8pPr marL="2044736" indent="0">
              <a:buNone/>
              <a:defRPr sz="639"/>
            </a:lvl8pPr>
            <a:lvl9pPr marL="2336841" indent="0">
              <a:buNone/>
              <a:defRPr sz="63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2AF3A6-8108-469E-8D04-44CB4A4A4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BB8655-D0E2-4516-8DAE-7A97A2268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106BBB-427F-4EE5-9835-793DEE0F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783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DD1B1B-559D-43B0-A888-0F638FF41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15" y="292100"/>
            <a:ext cx="2514993" cy="1022350"/>
          </a:xfrm>
        </p:spPr>
        <p:txBody>
          <a:bodyPr anchor="b"/>
          <a:lstStyle>
            <a:lvl1pPr>
              <a:defRPr sz="204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00C0EF-3ECE-4393-80B2-EF9217BF0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15081" y="630855"/>
            <a:ext cx="3947636" cy="3113705"/>
          </a:xfrm>
        </p:spPr>
        <p:txBody>
          <a:bodyPr/>
          <a:lstStyle>
            <a:lvl1pPr marL="0" indent="0">
              <a:buNone/>
              <a:defRPr sz="2044"/>
            </a:lvl1pPr>
            <a:lvl2pPr marL="292105" indent="0">
              <a:buNone/>
              <a:defRPr sz="1789"/>
            </a:lvl2pPr>
            <a:lvl3pPr marL="584210" indent="0">
              <a:buNone/>
              <a:defRPr sz="1533"/>
            </a:lvl3pPr>
            <a:lvl4pPr marL="876315" indent="0">
              <a:buNone/>
              <a:defRPr sz="1278"/>
            </a:lvl4pPr>
            <a:lvl5pPr marL="1168420" indent="0">
              <a:buNone/>
              <a:defRPr sz="1278"/>
            </a:lvl5pPr>
            <a:lvl6pPr marL="1460525" indent="0">
              <a:buNone/>
              <a:defRPr sz="1278"/>
            </a:lvl6pPr>
            <a:lvl7pPr marL="1752630" indent="0">
              <a:buNone/>
              <a:defRPr sz="1278"/>
            </a:lvl7pPr>
            <a:lvl8pPr marL="2044736" indent="0">
              <a:buNone/>
              <a:defRPr sz="1278"/>
            </a:lvl8pPr>
            <a:lvl9pPr marL="2336841" indent="0">
              <a:buNone/>
              <a:defRPr sz="1278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7D8F39-CF13-49F6-B225-F8E09BDC0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7115" y="1314450"/>
            <a:ext cx="2514993" cy="2435181"/>
          </a:xfrm>
        </p:spPr>
        <p:txBody>
          <a:bodyPr/>
          <a:lstStyle>
            <a:lvl1pPr marL="0" indent="0">
              <a:buNone/>
              <a:defRPr sz="1022"/>
            </a:lvl1pPr>
            <a:lvl2pPr marL="292105" indent="0">
              <a:buNone/>
              <a:defRPr sz="894"/>
            </a:lvl2pPr>
            <a:lvl3pPr marL="584210" indent="0">
              <a:buNone/>
              <a:defRPr sz="767"/>
            </a:lvl3pPr>
            <a:lvl4pPr marL="876315" indent="0">
              <a:buNone/>
              <a:defRPr sz="639"/>
            </a:lvl4pPr>
            <a:lvl5pPr marL="1168420" indent="0">
              <a:buNone/>
              <a:defRPr sz="639"/>
            </a:lvl5pPr>
            <a:lvl6pPr marL="1460525" indent="0">
              <a:buNone/>
              <a:defRPr sz="639"/>
            </a:lvl6pPr>
            <a:lvl7pPr marL="1752630" indent="0">
              <a:buNone/>
              <a:defRPr sz="639"/>
            </a:lvl7pPr>
            <a:lvl8pPr marL="2044736" indent="0">
              <a:buNone/>
              <a:defRPr sz="639"/>
            </a:lvl8pPr>
            <a:lvl9pPr marL="2336841" indent="0">
              <a:buNone/>
              <a:defRPr sz="63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58E2F0-7623-4A8E-9A03-4F806DD1F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6A6BD7-50B1-4B4B-B582-B21AE89B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DDFDBF-2E13-4CA4-82FA-D331297F8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68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C16295-54A7-4B6A-9BC7-00F50DA2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99" y="233275"/>
            <a:ext cx="6725603" cy="84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241F5F-CCB9-413E-B21E-162FA1AD1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099" y="1166371"/>
            <a:ext cx="6725603" cy="2780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610126-36D0-4CD9-B7F1-0424B0549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6099" y="4061002"/>
            <a:ext cx="1754505" cy="233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630FDA-D3A9-4105-A528-FBA66E5BB1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3021" y="4061002"/>
            <a:ext cx="2631758" cy="233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D6414A-76E7-485C-8B44-8945F74D4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7196" y="4061002"/>
            <a:ext cx="1754505" cy="233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6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584210" rtl="0" eaLnBrk="1" latinLnBrk="0" hangingPunct="1">
        <a:lnSpc>
          <a:spcPct val="90000"/>
        </a:lnSpc>
        <a:spcBef>
          <a:spcPct val="0"/>
        </a:spcBef>
        <a:buNone/>
        <a:defRPr sz="28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6053" indent="-146053" algn="l" defTabSz="584210" rtl="0" eaLnBrk="1" latinLnBrk="0" hangingPunct="1">
        <a:lnSpc>
          <a:spcPct val="90000"/>
        </a:lnSpc>
        <a:spcBef>
          <a:spcPts val="639"/>
        </a:spcBef>
        <a:buFont typeface="Arial" panose="020B0604020202020204" pitchFamily="34" charset="0"/>
        <a:buChar char="•"/>
        <a:defRPr sz="1789" kern="1200">
          <a:solidFill>
            <a:schemeClr val="tx1"/>
          </a:solidFill>
          <a:latin typeface="+mn-lt"/>
          <a:ea typeface="+mn-ea"/>
          <a:cs typeface="+mn-cs"/>
        </a:defRPr>
      </a:lvl1pPr>
      <a:lvl2pPr marL="438158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3" kern="1200">
          <a:solidFill>
            <a:schemeClr val="tx1"/>
          </a:solidFill>
          <a:latin typeface="+mn-lt"/>
          <a:ea typeface="+mn-ea"/>
          <a:cs typeface="+mn-cs"/>
        </a:defRPr>
      </a:lvl2pPr>
      <a:lvl3pPr marL="730263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8" kern="1200">
          <a:solidFill>
            <a:schemeClr val="tx1"/>
          </a:solidFill>
          <a:latin typeface="+mn-lt"/>
          <a:ea typeface="+mn-ea"/>
          <a:cs typeface="+mn-cs"/>
        </a:defRPr>
      </a:lvl3pPr>
      <a:lvl4pPr marL="1022368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4pPr>
      <a:lvl5pPr marL="1314473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5pPr>
      <a:lvl6pPr marL="1606578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6pPr>
      <a:lvl7pPr marL="1898683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7pPr>
      <a:lvl8pPr marL="2190788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8pPr>
      <a:lvl9pPr marL="2482893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1pPr>
      <a:lvl2pPr marL="292105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2pPr>
      <a:lvl3pPr marL="584210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3pPr>
      <a:lvl4pPr marL="876315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4pPr>
      <a:lvl5pPr marL="1168420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5pPr>
      <a:lvl6pPr marL="1460525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6pPr>
      <a:lvl7pPr marL="1752630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7pPr>
      <a:lvl8pPr marL="2044736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8pPr>
      <a:lvl9pPr marL="2336841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jpeg"/><Relationship Id="rId7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jpeg"/><Relationship Id="rId7" Type="http://schemas.openxmlformats.org/officeDocument/2006/relationships/image" Target="../media/image5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7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4.jpe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.jpeg"/><Relationship Id="rId7" Type="http://schemas.openxmlformats.org/officeDocument/2006/relationships/image" Target="../media/image6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4.jpeg"/><Relationship Id="rId7" Type="http://schemas.openxmlformats.org/officeDocument/2006/relationships/image" Target="../media/image7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4.jpeg"/><Relationship Id="rId7" Type="http://schemas.openxmlformats.org/officeDocument/2006/relationships/image" Target="../media/image8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.pn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jpeg"/><Relationship Id="rId7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jpeg"/><Relationship Id="rId7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jpeg"/><Relationship Id="rId7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jpeg"/><Relationship Id="rId7" Type="http://schemas.openxmlformats.org/officeDocument/2006/relationships/image" Target="../media/image4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65907B-F6D4-4493-9337-0D427503BE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153" cy="17983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A817C8-DF50-4F1A-9739-9794D46D9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74526"/>
            <a:ext cx="1987876" cy="13013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D69AD5-8FAE-43CF-B60B-51645211D8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271" y="2061551"/>
            <a:ext cx="1905755" cy="21454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AC8FF6-EC9C-4F09-8F67-0D9CE5E9CB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23" y="420245"/>
            <a:ext cx="1351081" cy="105562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2BD482-CF20-4C68-80BC-64F023AC00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92" y="389990"/>
            <a:ext cx="1080120" cy="94500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1FD3647-9CA0-40CA-8BA7-10F089EE05D7}"/>
              </a:ext>
            </a:extLst>
          </p:cNvPr>
          <p:cNvSpPr/>
          <p:nvPr/>
        </p:nvSpPr>
        <p:spPr>
          <a:xfrm>
            <a:off x="211703" y="1614686"/>
            <a:ext cx="4794641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/>
              <a:t>МАРАФОН </a:t>
            </a:r>
          </a:p>
          <a:p>
            <a:pPr algn="ctr"/>
            <a:r>
              <a:rPr lang="ru-RU" sz="1100" dirty="0"/>
              <a:t>ЛУЧШИХ ПЕДАГОГИЧЕСКИХ И ОБЩЕСТВЕННЫХ ПРАКТИК </a:t>
            </a:r>
          </a:p>
          <a:p>
            <a:pPr algn="ctr"/>
            <a:r>
              <a:rPr lang="ru-RU" sz="1100" dirty="0"/>
              <a:t>САМАРСКОЙ ОБЛАСТИ</a:t>
            </a:r>
          </a:p>
          <a:p>
            <a:pPr algn="ctr"/>
            <a:r>
              <a:rPr lang="ru-RU" sz="1200" dirty="0">
                <a:solidFill>
                  <a:srgbClr val="112EA7"/>
                </a:solidFill>
              </a:rPr>
              <a:t> </a:t>
            </a:r>
          </a:p>
          <a:p>
            <a:pPr algn="ctr"/>
            <a:r>
              <a:rPr lang="ru-RU" sz="2400" b="1" dirty="0">
                <a:solidFill>
                  <a:srgbClr val="112EA7"/>
                </a:solidFill>
              </a:rPr>
              <a:t>НАЦИОНАЛЬНЫЕ ПРОЕКТЫ</a:t>
            </a:r>
          </a:p>
          <a:p>
            <a:pPr algn="ctr"/>
            <a:r>
              <a:rPr lang="ru-RU" sz="2400" b="1" dirty="0">
                <a:solidFill>
                  <a:srgbClr val="112EA7"/>
                </a:solidFill>
              </a:rPr>
              <a:t> ДЛЯ ВСЕХ </a:t>
            </a:r>
          </a:p>
          <a:p>
            <a:pPr algn="ctr"/>
            <a:endParaRPr lang="ru-RU" sz="1200" dirty="0"/>
          </a:p>
          <a:p>
            <a:pPr algn="ctr"/>
            <a:endParaRPr lang="ru-RU" sz="12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97F602-2814-49FD-A6A1-4B201CB676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9" y="279073"/>
            <a:ext cx="1337966" cy="13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30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9E2DF2-C418-4BEA-B96D-EB589EE74451}"/>
              </a:ext>
            </a:extLst>
          </p:cNvPr>
          <p:cNvSpPr txBox="1"/>
          <p:nvPr/>
        </p:nvSpPr>
        <p:spPr>
          <a:xfrm>
            <a:off x="670167" y="103914"/>
            <a:ext cx="5993698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Предметные недели труда и профориентации «Семь шагов к успеху» 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7EDA6C-1C5D-471E-AF24-CE69EC7ED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38" y="518627"/>
            <a:ext cx="2229499" cy="167212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C1BED1-B6EE-40B5-AC44-9A05855E6C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863" y="489414"/>
            <a:ext cx="2229499" cy="167212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5C36421-461D-4364-8A6A-DFD4FA74BA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51" y="489414"/>
            <a:ext cx="2229499" cy="167212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99B8CBA-3A8E-481E-8CE8-E8C7479E6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399" y="2332771"/>
            <a:ext cx="2496762" cy="186874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A6214DF-713B-4EFE-8848-324DA8CD47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8924" y="2329963"/>
            <a:ext cx="2496762" cy="187155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3679740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E42919-9BDB-453F-B2C7-7BE2AB1A3A3F}"/>
              </a:ext>
            </a:extLst>
          </p:cNvPr>
          <p:cNvSpPr txBox="1"/>
          <p:nvPr/>
        </p:nvSpPr>
        <p:spPr>
          <a:xfrm>
            <a:off x="602343" y="100536"/>
            <a:ext cx="6593114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Школьные конкурсы «Золотые руки», конкурсы рисунков и стенгазет, стихов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657544B-7329-4B62-A362-D6C6E00948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8" y="479200"/>
            <a:ext cx="2310252" cy="173268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596812B-F410-4C45-9D2E-5E977B08FC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4"/>
          <a:stretch/>
        </p:blipFill>
        <p:spPr>
          <a:xfrm rot="5400000">
            <a:off x="2926319" y="2429075"/>
            <a:ext cx="1945161" cy="175861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AF93BA3-EA8A-43C9-A899-D54A87E565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272" y="479199"/>
            <a:ext cx="2215257" cy="166144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6F3FC52-4EF4-49CF-AAA0-C58FEC0615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8" y="2416096"/>
            <a:ext cx="2540303" cy="173268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889415C-8BDB-4A81-A71D-91474C2B20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889" r="4861"/>
          <a:stretch/>
        </p:blipFill>
        <p:spPr>
          <a:xfrm>
            <a:off x="5006528" y="2435950"/>
            <a:ext cx="2583198" cy="171283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0C7A97C-3577-4F83-9D57-51122CD5DA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581" y="489126"/>
            <a:ext cx="2310252" cy="171283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4899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4F8601-7781-4707-9F56-5B7D2A50EE70}"/>
              </a:ext>
            </a:extLst>
          </p:cNvPr>
          <p:cNvSpPr txBox="1"/>
          <p:nvPr/>
        </p:nvSpPr>
        <p:spPr>
          <a:xfrm>
            <a:off x="2366064" y="77726"/>
            <a:ext cx="3065671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Внеклассные мероприятия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Объект 6">
            <a:extLst>
              <a:ext uri="{FF2B5EF4-FFF2-40B4-BE49-F238E27FC236}">
                <a16:creationId xmlns:a16="http://schemas.microsoft.com/office/drawing/2014/main" id="{40F9E1BA-FECF-41BB-A1ED-C26E3096AA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09" y="499380"/>
            <a:ext cx="2506864" cy="18796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3668775-819A-4EAE-BDA7-FC070C91D2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385" y="461000"/>
            <a:ext cx="2557366" cy="19180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90FBE82-5A8E-4E0B-8306-923B19859B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2" y="2475566"/>
            <a:ext cx="2346735" cy="176005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38C5028-46C9-4E8D-8C1E-E0ECC0FC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253" y="2475567"/>
            <a:ext cx="2346735" cy="176005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A85226-9553-4DE7-A0C1-37687DD89D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1489" y="2530018"/>
            <a:ext cx="2134822" cy="16036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557858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854559-DE02-4BF8-BD35-516247C22F65}"/>
              </a:ext>
            </a:extLst>
          </p:cNvPr>
          <p:cNvSpPr txBox="1"/>
          <p:nvPr/>
        </p:nvSpPr>
        <p:spPr>
          <a:xfrm>
            <a:off x="498022" y="70731"/>
            <a:ext cx="6801757" cy="4856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78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Факультативы по профориентации «Ищу работу», «Мои профессиональные намерения», «Россия – мои горизонты»</a:t>
            </a:r>
            <a:endParaRPr lang="ru-RU" sz="1278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F8A28A-86BF-4AD2-A3CF-4899FB8927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47" r="12194"/>
          <a:stretch/>
        </p:blipFill>
        <p:spPr>
          <a:xfrm>
            <a:off x="4523504" y="1935282"/>
            <a:ext cx="3026314" cy="225592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976CCE1-F1F4-4C71-B037-47EF964F8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16" r="13001"/>
          <a:stretch/>
        </p:blipFill>
        <p:spPr>
          <a:xfrm>
            <a:off x="3055386" y="593742"/>
            <a:ext cx="1687026" cy="126554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4AE1929-94B4-4524-A918-465565D7E3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62" r="12754"/>
          <a:stretch/>
        </p:blipFill>
        <p:spPr>
          <a:xfrm>
            <a:off x="300795" y="1930038"/>
            <a:ext cx="3026314" cy="226116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4090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A8D863-3445-43C4-A3B2-875DAAC069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49" y="60034"/>
            <a:ext cx="2458552" cy="184391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9766956-167D-4F31-B42D-F369A952B1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986" y="1758702"/>
            <a:ext cx="1919514" cy="255935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42E8C0E-2ECD-4EBE-A5AC-5E59015A26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548" y="1758702"/>
            <a:ext cx="1919514" cy="255935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54D17CA-44B3-466E-8E5D-3E31409F3B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94" y="60034"/>
            <a:ext cx="2418270" cy="18137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ED443F5A-5983-4AE1-8D15-770562058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38" y="60034"/>
            <a:ext cx="1335924" cy="133933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428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D443F5A-5983-4AE1-8D15-770562058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38" y="286561"/>
            <a:ext cx="1335924" cy="133933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C61085-8BF1-40F4-9F2D-BE9419F51E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33" t="12925" r="34125" b="6939"/>
          <a:stretch/>
        </p:blipFill>
        <p:spPr>
          <a:xfrm>
            <a:off x="339518" y="393569"/>
            <a:ext cx="1947863" cy="282562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514F91-3F8D-45CE-9D5C-AD385FB6E6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653" t="13605" r="37340" b="21905"/>
          <a:stretch/>
        </p:blipFill>
        <p:spPr>
          <a:xfrm>
            <a:off x="5510420" y="393569"/>
            <a:ext cx="1947863" cy="282562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D93F4D-4EE4-4C8A-9A4A-84220DD71D42}"/>
              </a:ext>
            </a:extLst>
          </p:cNvPr>
          <p:cNvSpPr txBox="1"/>
          <p:nvPr/>
        </p:nvSpPr>
        <p:spPr>
          <a:xfrm>
            <a:off x="545712" y="3374509"/>
            <a:ext cx="6706377" cy="8789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/>
            <a:r>
              <a:rPr lang="ru-RU" sz="1278" dirty="0">
                <a:ln>
                  <a:solidFill>
                    <a:srgbClr val="0070C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Museo Sans"/>
              </a:rPr>
              <a:t>               В Национальном чемпионате профессионального мастерства для людей с инвалидностью и ограниченными возможностями здоровья «Абилимпикс» на региональном этапе приняли участие 38 обучающихся ГБОУ школы-интерната №71 г.о. Самара за последние три года</a:t>
            </a:r>
            <a:endParaRPr lang="ru-RU" sz="1278" dirty="0">
              <a:ln>
                <a:solidFill>
                  <a:srgbClr val="0070C0"/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19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854559-DE02-4BF8-BD35-516247C22F65}"/>
              </a:ext>
            </a:extLst>
          </p:cNvPr>
          <p:cNvSpPr txBox="1"/>
          <p:nvPr/>
        </p:nvSpPr>
        <p:spPr>
          <a:xfrm>
            <a:off x="498022" y="116550"/>
            <a:ext cx="6801757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Площадка  компетенции «Столярное дело» в категории «Школьник»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850B4A5-F672-415C-58A0-2E7E8CD78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873" y="522093"/>
            <a:ext cx="1184055" cy="6634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BCD6A1-B6CC-ADEA-AFFF-E8CD45ADD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55" y="589928"/>
            <a:ext cx="3098123" cy="20636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B5DA46-1EF0-9D2A-C989-DEB58728E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6623" y="589928"/>
            <a:ext cx="3098124" cy="20636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B20F782-B47C-F52B-C0CB-B94FEF768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8583" y="2284120"/>
            <a:ext cx="2060635" cy="19141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455823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pic>
        <p:nvPicPr>
          <p:cNvPr id="13" name="Объект 4">
            <a:extLst>
              <a:ext uri="{FF2B5EF4-FFF2-40B4-BE49-F238E27FC236}">
                <a16:creationId xmlns:a16="http://schemas.microsoft.com/office/drawing/2014/main" id="{7A03076D-AE44-4D50-8F25-43559A8CDA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3" y="2107482"/>
            <a:ext cx="2704199" cy="202760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Объект 6">
            <a:extLst>
              <a:ext uri="{FF2B5EF4-FFF2-40B4-BE49-F238E27FC236}">
                <a16:creationId xmlns:a16="http://schemas.microsoft.com/office/drawing/2014/main" id="{70204902-9426-47D5-B35D-A2B08D0AE2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43" y="53650"/>
            <a:ext cx="2372315" cy="177923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Объект 4">
            <a:extLst>
              <a:ext uri="{FF2B5EF4-FFF2-40B4-BE49-F238E27FC236}">
                <a16:creationId xmlns:a16="http://schemas.microsoft.com/office/drawing/2014/main" id="{9113C4CB-7C9D-45C0-B165-7C9ECFFCB7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271" y="2107482"/>
            <a:ext cx="2702656" cy="202760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4173A04-7598-4CDA-A39E-8D7F13E90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170" y="1727087"/>
            <a:ext cx="1911460" cy="254861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7C4D03D-EFBA-4606-B473-94A55299E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143" y="53650"/>
            <a:ext cx="2372315" cy="177923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vatars.mds.yandex.net/i?id=549b2fe6c8d9b9ab41f8896bec4236799f2d8931-5208953-images-thumbs&amp;n=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598" y="201284"/>
            <a:ext cx="1488605" cy="148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91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1B2418C-7E44-4E59-D056-768960FF3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0" b="36755"/>
          <a:stretch/>
        </p:blipFill>
        <p:spPr bwMode="auto">
          <a:xfrm>
            <a:off x="2706625" y="435169"/>
            <a:ext cx="2384551" cy="82264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7">
            <a:extLst>
              <a:ext uri="{FF2B5EF4-FFF2-40B4-BE49-F238E27FC236}">
                <a16:creationId xmlns:a16="http://schemas.microsoft.com/office/drawing/2014/main" id="{7006980B-2445-17E8-CE29-52AEF1A78D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" r="28762"/>
          <a:stretch/>
        </p:blipFill>
        <p:spPr>
          <a:xfrm>
            <a:off x="5393314" y="111493"/>
            <a:ext cx="2002180" cy="2053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146DAAE-485B-55FE-CDB1-CC4250E89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7" y="111493"/>
            <a:ext cx="2042579" cy="24501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587456-3F4C-C3CC-6328-B2397933A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7" y="1788035"/>
            <a:ext cx="2392880" cy="179466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E86258-31EA-58C0-C5E9-E0E015EF2D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5" y="1788035"/>
            <a:ext cx="2402722" cy="17946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DFCD04-8157-E383-C92A-AD323FE83251}"/>
              </a:ext>
            </a:extLst>
          </p:cNvPr>
          <p:cNvSpPr txBox="1"/>
          <p:nvPr/>
        </p:nvSpPr>
        <p:spPr>
          <a:xfrm>
            <a:off x="427480" y="3720200"/>
            <a:ext cx="6968014" cy="4856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1278" b="1" dirty="0">
                <a:ln>
                  <a:solidFill>
                    <a:srgbClr val="0070C0"/>
                  </a:solidFill>
                </a:ln>
                <a:solidFill>
                  <a:srgbClr val="000000"/>
                </a:solidFill>
              </a:rPr>
              <a:t>      </a:t>
            </a:r>
            <a:r>
              <a:rPr lang="ru-RU" sz="1278" b="1" dirty="0">
                <a:ln>
                  <a:solidFill>
                    <a:srgbClr val="0070C0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В мероприятиях Национального чемпионата «Молодые профессионалы» (</a:t>
            </a:r>
            <a:r>
              <a:rPr lang="ru-RU" sz="1278" b="1" dirty="0" err="1">
                <a:ln>
                  <a:solidFill>
                    <a:srgbClr val="0070C0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WorldSkills</a:t>
            </a:r>
            <a:r>
              <a:rPr lang="ru-RU" sz="1278" b="1" dirty="0">
                <a:ln>
                  <a:solidFill>
                    <a:srgbClr val="0070C0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Russia) приняли участие 84 подростка школы-интерната за последние три года</a:t>
            </a:r>
          </a:p>
        </p:txBody>
      </p:sp>
    </p:spTree>
    <p:extLst>
      <p:ext uri="{BB962C8B-B14F-4D97-AF65-F5344CB8AC3E}">
        <p14:creationId xmlns:p14="http://schemas.microsoft.com/office/powerpoint/2010/main" val="3573718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F54C7F-E10A-9583-EA05-2DEF01C9A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9" y="524588"/>
            <a:ext cx="2833565" cy="212517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D7D0FB-F9B2-3832-1DE1-B8DDE146C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97" y="524587"/>
            <a:ext cx="2934905" cy="212517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4B7CF68-2115-2913-FD40-0922F6216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859" y="1514148"/>
            <a:ext cx="2758060" cy="206854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BA2731C-56F0-6C06-9578-8B0EE5B88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878" y="197299"/>
            <a:ext cx="2578023" cy="6575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EB4082-6235-CA89-ABCB-D0E84EB1E00D}"/>
              </a:ext>
            </a:extLst>
          </p:cNvPr>
          <p:cNvSpPr txBox="1"/>
          <p:nvPr/>
        </p:nvSpPr>
        <p:spPr>
          <a:xfrm>
            <a:off x="397675" y="3734701"/>
            <a:ext cx="7129624" cy="4856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1150" b="1" dirty="0">
                <a:ln>
                  <a:solidFill>
                    <a:srgbClr val="0070C0"/>
                  </a:solidFill>
                </a:ln>
                <a:solidFill>
                  <a:srgbClr val="000000"/>
                </a:solidFill>
              </a:rPr>
              <a:t>        </a:t>
            </a:r>
            <a:r>
              <a:rPr lang="ru-RU" sz="1278" b="1" dirty="0">
                <a:ln>
                  <a:solidFill>
                    <a:srgbClr val="0070C0"/>
                  </a:solidFill>
                </a:ln>
                <a:solidFill>
                  <a:srgbClr val="000000"/>
                </a:solidFill>
              </a:rPr>
              <a:t>Форумом профессиональной ориентации «</a:t>
            </a:r>
            <a:r>
              <a:rPr lang="ru-RU" sz="1278" b="1" dirty="0" err="1">
                <a:ln>
                  <a:solidFill>
                    <a:srgbClr val="0070C0"/>
                  </a:solidFill>
                </a:ln>
                <a:solidFill>
                  <a:srgbClr val="000000"/>
                </a:solidFill>
              </a:rPr>
              <a:t>Проектория</a:t>
            </a:r>
            <a:r>
              <a:rPr lang="ru-RU" sz="1278" b="1" dirty="0">
                <a:ln>
                  <a:solidFill>
                    <a:srgbClr val="0070C0"/>
                  </a:solidFill>
                </a:ln>
                <a:solidFill>
                  <a:srgbClr val="000000"/>
                </a:solidFill>
              </a:rPr>
              <a:t>» «Всероссийские открытые уроки» охвачено 100% обучающихся школы с 1 по 12 классы</a:t>
            </a:r>
            <a:endParaRPr lang="ru-RU" sz="1278" dirty="0"/>
          </a:p>
        </p:txBody>
      </p:sp>
    </p:spTree>
    <p:extLst>
      <p:ext uri="{BB962C8B-B14F-4D97-AF65-F5344CB8AC3E}">
        <p14:creationId xmlns:p14="http://schemas.microsoft.com/office/powerpoint/2010/main" val="3657287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009C2E0-0278-47E1-8858-5AF5D56924E5}"/>
              </a:ext>
            </a:extLst>
          </p:cNvPr>
          <p:cNvSpPr txBox="1">
            <a:spLocks/>
          </p:cNvSpPr>
          <p:nvPr/>
        </p:nvSpPr>
        <p:spPr>
          <a:xfrm>
            <a:off x="730548" y="128488"/>
            <a:ext cx="5904656" cy="8321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 работы ГБОУ школы-интерната №71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г.о.Самара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профессиональной ориентации обучающихся</a:t>
            </a:r>
            <a:endParaRPr lang="ru-RU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Объект 3">
            <a:extLst>
              <a:ext uri="{FF2B5EF4-FFF2-40B4-BE49-F238E27FC236}">
                <a16:creationId xmlns:a16="http://schemas.microsoft.com/office/drawing/2014/main" id="{8A13F2E7-B33F-4558-B6C2-AF4569F1E8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09" y="1130486"/>
            <a:ext cx="3394398" cy="2545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6138C7-E916-44CA-9AB4-3DF26FB13EFD}"/>
              </a:ext>
            </a:extLst>
          </p:cNvPr>
          <p:cNvSpPr txBox="1"/>
          <p:nvPr/>
        </p:nvSpPr>
        <p:spPr>
          <a:xfrm>
            <a:off x="1016069" y="1196321"/>
            <a:ext cx="214680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ru-RU" b="1" dirty="0"/>
              <a:t> 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«От успеха в школе – к  успеху </a:t>
            </a:r>
          </a:p>
          <a:p>
            <a:pPr algn="ctr">
              <a:lnSpc>
                <a:spcPts val="3360"/>
              </a:lnSpc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 жизни!»</a:t>
            </a:r>
          </a:p>
        </p:txBody>
      </p:sp>
      <p:pic>
        <p:nvPicPr>
          <p:cNvPr id="16" name="Рисунок 15" descr="https://phonoteka.org/uploads/posts/2021-04/1619372559_21-phonoteka_org-p-fon-dlya-prezentatsii-proforientatsiya-25.jpg">
            <a:extLst>
              <a:ext uri="{FF2B5EF4-FFF2-40B4-BE49-F238E27FC236}">
                <a16:creationId xmlns:a16="http://schemas.microsoft.com/office/drawing/2014/main" id="{C35F87AA-B3D1-4382-B195-20EC560BF7C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209" y="2605355"/>
            <a:ext cx="1266855" cy="126796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F93148-3406-42CA-A0DA-7A7D558AAD76}"/>
              </a:ext>
            </a:extLst>
          </p:cNvPr>
          <p:cNvSpPr txBox="1"/>
          <p:nvPr/>
        </p:nvSpPr>
        <p:spPr>
          <a:xfrm>
            <a:off x="2905397" y="3838661"/>
            <a:ext cx="1554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Декабрь 2023</a:t>
            </a:r>
          </a:p>
        </p:txBody>
      </p:sp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D4FD66-5E11-A238-77BB-679C177EC8ED}"/>
              </a:ext>
            </a:extLst>
          </p:cNvPr>
          <p:cNvSpPr txBox="1"/>
          <p:nvPr/>
        </p:nvSpPr>
        <p:spPr>
          <a:xfrm>
            <a:off x="225436" y="239752"/>
            <a:ext cx="7276977" cy="821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511"/>
              </a:spcAft>
            </a:pPr>
            <a:r>
              <a:rPr lang="ru-RU" sz="1278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Приоритетными направлениями работы с обучающимися и </a:t>
            </a:r>
          </a:p>
          <a:p>
            <a:pPr algn="ctr">
              <a:lnSpc>
                <a:spcPct val="107000"/>
              </a:lnSpc>
              <a:spcAft>
                <a:spcPts val="511"/>
              </a:spcAft>
            </a:pPr>
            <a:r>
              <a:rPr lang="ru-RU" sz="1278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их родителями (законными представителями):</a:t>
            </a:r>
            <a:endParaRPr lang="ru-RU" sz="1278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511"/>
              </a:spcAft>
            </a:pPr>
            <a:r>
              <a:rPr lang="ru-RU" sz="115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894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7262D7-3250-ABAA-0FE6-A830AE3A40B9}"/>
              </a:ext>
            </a:extLst>
          </p:cNvPr>
          <p:cNvSpPr txBox="1"/>
          <p:nvPr/>
        </p:nvSpPr>
        <p:spPr>
          <a:xfrm>
            <a:off x="4402956" y="909832"/>
            <a:ext cx="2135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511"/>
              </a:spcAft>
            </a:pPr>
            <a:r>
              <a:rPr lang="ru-RU" sz="115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Профессиональное просвещение</a:t>
            </a:r>
            <a:endParaRPr lang="ru-RU" sz="894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AE0396-EBE2-5B8F-7BFC-AF486000ACE8}"/>
              </a:ext>
            </a:extLst>
          </p:cNvPr>
          <p:cNvSpPr txBox="1"/>
          <p:nvPr/>
        </p:nvSpPr>
        <p:spPr>
          <a:xfrm>
            <a:off x="4969934" y="2513983"/>
            <a:ext cx="194517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5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Профессиональная ориентация</a:t>
            </a:r>
            <a:endParaRPr lang="ru-RU" sz="1150" b="1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C67685-67C4-3085-67D7-C5348DF89276}"/>
              </a:ext>
            </a:extLst>
          </p:cNvPr>
          <p:cNvSpPr txBox="1"/>
          <p:nvPr/>
        </p:nvSpPr>
        <p:spPr>
          <a:xfrm>
            <a:off x="2925233" y="3727679"/>
            <a:ext cx="194733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5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Профессиональное воспитание</a:t>
            </a:r>
            <a:endParaRPr lang="ru-RU" sz="1150" b="1" dirty="0">
              <a:solidFill>
                <a:schemeClr val="tx2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5A5503F-2386-43BF-1CC4-DCBE844FD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9" t="4655" r="20457" b="5373"/>
          <a:stretch/>
        </p:blipFill>
        <p:spPr bwMode="auto">
          <a:xfrm>
            <a:off x="2509802" y="973667"/>
            <a:ext cx="2654864" cy="269381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6E7245-4A73-4F56-7B38-933BF514163B}"/>
              </a:ext>
            </a:extLst>
          </p:cNvPr>
          <p:cNvSpPr txBox="1"/>
          <p:nvPr/>
        </p:nvSpPr>
        <p:spPr>
          <a:xfrm>
            <a:off x="578699" y="2499898"/>
            <a:ext cx="224916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5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Профессиональное консультирование</a:t>
            </a:r>
            <a:endParaRPr lang="ru-RU" sz="1150" b="1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E708F8-E3BF-339A-29D4-4CF490714BEF}"/>
              </a:ext>
            </a:extLst>
          </p:cNvPr>
          <p:cNvSpPr txBox="1"/>
          <p:nvPr/>
        </p:nvSpPr>
        <p:spPr>
          <a:xfrm>
            <a:off x="1338157" y="877658"/>
            <a:ext cx="18889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511"/>
              </a:spcAft>
            </a:pPr>
            <a:r>
              <a:rPr lang="ru-RU" sz="115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Профессиональная адаптация</a:t>
            </a:r>
            <a:endParaRPr lang="ru-RU" sz="894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107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53BA661-FFC1-C05F-FBF0-47AD6ECC4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92" y="1451548"/>
            <a:ext cx="7473263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845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8500" y="30510"/>
            <a:ext cx="604867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ПРОФЕССИОНАЛЬНАЯ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ОРИЕНТАЦИЯ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  <a:p>
            <a:pPr algn="ctr"/>
            <a:r>
              <a:rPr lang="ru-RU" sz="1200" dirty="0">
                <a:solidFill>
                  <a:schemeClr val="accent2">
                    <a:lumMod val="75000"/>
                  </a:schemeClr>
                </a:solidFill>
              </a:rPr>
              <a:t>Комплекс мероприятий, направленных в конечном итоге, на профессиональное самоопределение индивида с учетом его склонностей, интересов, возможностей и потребностей на рынке труда</a:t>
            </a:r>
            <a:r>
              <a:rPr lang="ru-RU" sz="1200" dirty="0"/>
              <a:t> </a:t>
            </a:r>
          </a:p>
        </p:txBody>
      </p:sp>
      <p:pic>
        <p:nvPicPr>
          <p:cNvPr id="10" name="Picture 7" descr="сканирование0039">
            <a:extLst>
              <a:ext uri="{FF2B5EF4-FFF2-40B4-BE49-F238E27FC236}">
                <a16:creationId xmlns:a16="http://schemas.microsoft.com/office/drawing/2014/main" id="{D2F9DA09-3C19-49F4-968F-26BB4E195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t="3229" r="2428" b="4498"/>
          <a:stretch>
            <a:fillRect/>
          </a:stretch>
        </p:blipFill>
        <p:spPr bwMode="auto">
          <a:xfrm>
            <a:off x="401093" y="996130"/>
            <a:ext cx="2088232" cy="1418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190F74-9199-4B91-86F2-06639E4BB33F}"/>
              </a:ext>
            </a:extLst>
          </p:cNvPr>
          <p:cNvSpPr txBox="1"/>
          <p:nvPr/>
        </p:nvSpPr>
        <p:spPr>
          <a:xfrm>
            <a:off x="611955" y="2610064"/>
            <a:ext cx="1666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Производственная практика</a:t>
            </a:r>
          </a:p>
        </p:txBody>
      </p:sp>
      <p:pic>
        <p:nvPicPr>
          <p:cNvPr id="15" name="Рисунок 14" descr="https://phonoteka.org/uploads/posts/2021-04/1619372559_21-phonoteka_org-p-fon-dlya-prezentatsii-proforientatsiya-25.jpg">
            <a:extLst>
              <a:ext uri="{FF2B5EF4-FFF2-40B4-BE49-F238E27FC236}">
                <a16:creationId xmlns:a16="http://schemas.microsoft.com/office/drawing/2014/main" id="{5028FA02-5626-4E2A-B784-649BA278686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81" y="3165432"/>
            <a:ext cx="1236557" cy="879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3F56D66-DF07-4BE0-95B1-2CB3065592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96" y="977187"/>
            <a:ext cx="1916586" cy="143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2727352-17C0-4968-9828-E59BD44590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009" y="1837343"/>
            <a:ext cx="2216204" cy="1662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6" descr="сканирование0022">
            <a:extLst>
              <a:ext uri="{FF2B5EF4-FFF2-40B4-BE49-F238E27FC236}">
                <a16:creationId xmlns:a16="http://schemas.microsoft.com/office/drawing/2014/main" id="{6E11F837-70A9-4E2A-864C-07E5EC223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77871" y="2610064"/>
            <a:ext cx="2056905" cy="1323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3619674-194B-4854-9EFF-A37C93CC7DAA}"/>
              </a:ext>
            </a:extLst>
          </p:cNvPr>
          <p:cNvSpPr txBox="1"/>
          <p:nvPr/>
        </p:nvSpPr>
        <p:spPr>
          <a:xfrm>
            <a:off x="4289127" y="1306302"/>
            <a:ext cx="1916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Урок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38626" y="3990294"/>
            <a:ext cx="21353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Общественно-полезный труд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21235" y="3701894"/>
            <a:ext cx="23697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Совместный труд с волонтёрами</a:t>
            </a:r>
          </a:p>
        </p:txBody>
      </p:sp>
    </p:spTree>
    <p:extLst>
      <p:ext uri="{BB962C8B-B14F-4D97-AF65-F5344CB8AC3E}">
        <p14:creationId xmlns:p14="http://schemas.microsoft.com/office/powerpoint/2010/main" val="2515806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365089" y="2334382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29CAAF-62C8-43C2-8F79-2C265DF5FE55}"/>
              </a:ext>
            </a:extLst>
          </p:cNvPr>
          <p:cNvSpPr txBox="1"/>
          <p:nvPr/>
        </p:nvSpPr>
        <p:spPr>
          <a:xfrm>
            <a:off x="472504" y="45506"/>
            <a:ext cx="63850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Создание оптимальных условий для профессиональной ориентации, профессионального самоопределения и самореализации выпускников</a:t>
            </a:r>
          </a:p>
        </p:txBody>
      </p:sp>
      <p:pic>
        <p:nvPicPr>
          <p:cNvPr id="13" name="Объект 7">
            <a:extLst>
              <a:ext uri="{FF2B5EF4-FFF2-40B4-BE49-F238E27FC236}">
                <a16:creationId xmlns:a16="http://schemas.microsoft.com/office/drawing/2014/main" id="{D7FB9DF7-FD03-4641-B6B6-59F52CFC82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32" y="611339"/>
            <a:ext cx="1296625" cy="110517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B91EA1-547E-4469-A885-74E102BDDA5D}"/>
              </a:ext>
            </a:extLst>
          </p:cNvPr>
          <p:cNvSpPr/>
          <p:nvPr/>
        </p:nvSpPr>
        <p:spPr>
          <a:xfrm>
            <a:off x="990607" y="617237"/>
            <a:ext cx="4467614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5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кабинете «Швейное дело» установлено современное профессиональное оборудование: вышивальная машина, режущий плоттер, термопресс</a:t>
            </a:r>
          </a:p>
        </p:txBody>
      </p:sp>
      <p:pic>
        <p:nvPicPr>
          <p:cNvPr id="15" name="Picture 2" descr="https://sun9-78.userapi.com/impg/HqmBcmUvRnI_0eLLL2LuANCNVIQymBiItWoTeA/dUkmXEzt-sA.jpg?size=1280x850&amp;quality=96&amp;sign=02bc6dd7a5f3a0f68620e961a3f34f32&amp;type=album">
            <a:extLst>
              <a:ext uri="{FF2B5EF4-FFF2-40B4-BE49-F238E27FC236}">
                <a16:creationId xmlns:a16="http://schemas.microsoft.com/office/drawing/2014/main" id="{6E4DCE57-F025-4D76-A5DD-08AA6D61D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24568" y="1318255"/>
            <a:ext cx="1736359" cy="115305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016B4DA-9D83-4A78-88E5-71CFB4FE67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26" y="2117291"/>
            <a:ext cx="1641039" cy="1153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BE841FF-287D-47A2-8BDE-BBA5C6D09082}"/>
              </a:ext>
            </a:extLst>
          </p:cNvPr>
          <p:cNvSpPr/>
          <p:nvPr/>
        </p:nvSpPr>
        <p:spPr>
          <a:xfrm>
            <a:off x="1719508" y="2570246"/>
            <a:ext cx="410561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5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«Подготовка младшего обслуживающего персонала»</a:t>
            </a:r>
          </a:p>
          <a:p>
            <a:pPr algn="ctr"/>
            <a:r>
              <a:rPr lang="ru-RU" sz="115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оборудован современной мебелью, и техникой</a:t>
            </a:r>
          </a:p>
        </p:txBody>
      </p:sp>
      <p:pic>
        <p:nvPicPr>
          <p:cNvPr id="18" name="Объект 8">
            <a:extLst>
              <a:ext uri="{FF2B5EF4-FFF2-40B4-BE49-F238E27FC236}">
                <a16:creationId xmlns:a16="http://schemas.microsoft.com/office/drawing/2014/main" id="{F9DC1ED1-E092-4E19-A8CF-B90BAC64FB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118" y="3050122"/>
            <a:ext cx="1692365" cy="115779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18836" y="1478267"/>
            <a:ext cx="38989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5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практических работ в кабинете  «Столярное дело» есть все:  дрели, лобзики, перфораторы, рубанки, </a:t>
            </a:r>
          </a:p>
          <a:p>
            <a:pPr algn="ctr"/>
            <a:r>
              <a:rPr lang="ru-RU" sz="115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клещи зажимные и современное </a:t>
            </a:r>
          </a:p>
          <a:p>
            <a:pPr algn="ctr"/>
            <a:r>
              <a:rPr lang="ru-RU" sz="115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станочное оборудование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836" y="3142670"/>
            <a:ext cx="3898900" cy="6232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5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для практических занятий в кабинете «Поварское дело» оборудована современной мебелью и бытовой техникой</a:t>
            </a:r>
          </a:p>
        </p:txBody>
      </p:sp>
    </p:spTree>
    <p:extLst>
      <p:ext uri="{BB962C8B-B14F-4D97-AF65-F5344CB8AC3E}">
        <p14:creationId xmlns:p14="http://schemas.microsoft.com/office/powerpoint/2010/main" val="1637456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FD297F-D560-4F7B-A1C0-C520E428F391}"/>
              </a:ext>
            </a:extLst>
          </p:cNvPr>
          <p:cNvSpPr txBox="1"/>
          <p:nvPr/>
        </p:nvSpPr>
        <p:spPr>
          <a:xfrm>
            <a:off x="1413596" y="123783"/>
            <a:ext cx="493319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Производственная практика на предприятиях города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Объект 6">
            <a:extLst>
              <a:ext uri="{FF2B5EF4-FFF2-40B4-BE49-F238E27FC236}">
                <a16:creationId xmlns:a16="http://schemas.microsoft.com/office/drawing/2014/main" id="{B22BF846-1327-43CA-9722-A4A26DDD48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6" y="626657"/>
            <a:ext cx="1665611" cy="206144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A4E767-1966-4620-854C-A0E1F545EF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" r="15652"/>
          <a:stretch/>
        </p:blipFill>
        <p:spPr>
          <a:xfrm>
            <a:off x="5555084" y="620835"/>
            <a:ext cx="1758003" cy="177506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9CF37BB-5BA6-4978-AC2C-58E1811EA8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26" y="2318864"/>
            <a:ext cx="2519655" cy="18897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Объект 7">
            <a:extLst>
              <a:ext uri="{FF2B5EF4-FFF2-40B4-BE49-F238E27FC236}">
                <a16:creationId xmlns:a16="http://schemas.microsoft.com/office/drawing/2014/main" id="{06377617-1F84-4F19-8A50-8C4F9D0832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74" y="2305934"/>
            <a:ext cx="2528226" cy="189617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77A0BD-5175-44D4-8AD5-79470FF753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584" y="621393"/>
            <a:ext cx="2720486" cy="180774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5116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D3239F7-3AC7-4435-AF27-75A074BE921A}"/>
              </a:ext>
            </a:extLst>
          </p:cNvPr>
          <p:cNvSpPr txBox="1"/>
          <p:nvPr/>
        </p:nvSpPr>
        <p:spPr>
          <a:xfrm>
            <a:off x="1861946" y="162464"/>
            <a:ext cx="324803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Экскурсии на предприятия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664AEBC-B508-4FA4-8C1E-F11648C7DB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05" y="2350210"/>
            <a:ext cx="2390823" cy="179311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8933584-7E54-435D-BF7A-5DD1011D7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710" y="376447"/>
            <a:ext cx="2347418" cy="176056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350B248-A798-48F1-855E-0083D1225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51" y="1379371"/>
            <a:ext cx="2432847" cy="182463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42BB931-2895-47B7-BA93-7A6F15A6A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982" y="794050"/>
            <a:ext cx="2204915" cy="293988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876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01F796-A9CA-44CB-8165-72C38B3E76D8}"/>
              </a:ext>
            </a:extLst>
          </p:cNvPr>
          <p:cNvSpPr txBox="1"/>
          <p:nvPr/>
        </p:nvSpPr>
        <p:spPr>
          <a:xfrm>
            <a:off x="1951070" y="91822"/>
            <a:ext cx="3895660" cy="4856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78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Встречи с представителями профессиональных учебных заведений города и области</a:t>
            </a:r>
            <a:endParaRPr lang="ru-RU" sz="1278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Объект 3">
            <a:extLst>
              <a:ext uri="{FF2B5EF4-FFF2-40B4-BE49-F238E27FC236}">
                <a16:creationId xmlns:a16="http://schemas.microsoft.com/office/drawing/2014/main" id="{96A7F92A-6585-4735-A28D-CB6C9BC33F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5" y="662440"/>
            <a:ext cx="2523618" cy="182104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407AAB-1DA7-4725-BFFB-F0D8A7CB92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683" y="662440"/>
            <a:ext cx="2498356" cy="182104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Объект 5">
            <a:extLst>
              <a:ext uri="{FF2B5EF4-FFF2-40B4-BE49-F238E27FC236}">
                <a16:creationId xmlns:a16="http://schemas.microsoft.com/office/drawing/2014/main" id="{9204034E-E3A3-46E8-A18E-D6C8A54E7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169" y="2590006"/>
            <a:ext cx="2498356" cy="169967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Объект 4">
            <a:extLst>
              <a:ext uri="{FF2B5EF4-FFF2-40B4-BE49-F238E27FC236}">
                <a16:creationId xmlns:a16="http://schemas.microsoft.com/office/drawing/2014/main" id="{F1CEA300-E4A9-4853-9B70-A069220226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t="26586" r="-6694" b="-3305"/>
          <a:stretch/>
        </p:blipFill>
        <p:spPr>
          <a:xfrm>
            <a:off x="133275" y="2590006"/>
            <a:ext cx="2726264" cy="174717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937307F-B5C9-45AD-9E51-8D0FE55ED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353" y="1276093"/>
            <a:ext cx="2264870" cy="1698652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877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0D0EAE-9362-4456-A3F9-DE82AFE037BE}"/>
              </a:ext>
            </a:extLst>
          </p:cNvPr>
          <p:cNvSpPr txBox="1"/>
          <p:nvPr/>
        </p:nvSpPr>
        <p:spPr>
          <a:xfrm>
            <a:off x="1564367" y="75757"/>
            <a:ext cx="4603413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Защита творческих проектов обучающихся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495FF4-2DFF-4C15-96E2-24CC50A6AE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6" y="508447"/>
            <a:ext cx="1724635" cy="22995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0B29FE3-62E1-4C2E-96C7-B5A5F2C28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290" y="1858837"/>
            <a:ext cx="1798229" cy="239763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8BA3D800-38A9-4972-99A2-89C1DF082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190" y="1772631"/>
            <a:ext cx="1862884" cy="248384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AF7DCC1F-2AD7-421A-8F09-F15153908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387" y="508448"/>
            <a:ext cx="1676955" cy="22359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182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80EF6D-36AF-4905-96E7-A28C7D1D8FA4}"/>
              </a:ext>
            </a:extLst>
          </p:cNvPr>
          <p:cNvSpPr txBox="1"/>
          <p:nvPr/>
        </p:nvSpPr>
        <p:spPr>
          <a:xfrm>
            <a:off x="2596124" y="121933"/>
            <a:ext cx="2605552" cy="3114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479"/>
              </a:spcBef>
              <a:spcAft>
                <a:spcPts val="511"/>
              </a:spcAft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Деловые игры «Кем быть»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4">
            <a:extLst>
              <a:ext uri="{FF2B5EF4-FFF2-40B4-BE49-F238E27FC236}">
                <a16:creationId xmlns:a16="http://schemas.microsoft.com/office/drawing/2014/main" id="{D80BD894-71F4-4EEE-9DD5-28CB447A2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19" y="464976"/>
            <a:ext cx="2281628" cy="17678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Изображение3">
            <a:extLst>
              <a:ext uri="{FF2B5EF4-FFF2-40B4-BE49-F238E27FC236}">
                <a16:creationId xmlns:a16="http://schemas.microsoft.com/office/drawing/2014/main" id="{D6880223-D0BC-44BC-94FC-A5710E5D192A}"/>
              </a:ext>
            </a:extLst>
          </p:cNvPr>
          <p:cNvPicPr/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671330" y="532499"/>
            <a:ext cx="2455139" cy="1711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Изображение4">
            <a:extLst>
              <a:ext uri="{FF2B5EF4-FFF2-40B4-BE49-F238E27FC236}">
                <a16:creationId xmlns:a16="http://schemas.microsoft.com/office/drawing/2014/main" id="{D5B319CC-4568-46CA-9EBE-403D42ECC4A1}"/>
              </a:ext>
            </a:extLst>
          </p:cNvPr>
          <p:cNvPicPr/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46220" y="2395302"/>
            <a:ext cx="2300288" cy="17715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D88A072-7A8A-4066-A49A-FE9CCC542B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37" y="2395302"/>
            <a:ext cx="2362126" cy="17715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A85B573-D398-4BDF-A5C3-941716D621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1292" y="2395302"/>
            <a:ext cx="2300289" cy="17715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4BC0B15-F909-4A4E-8E98-836B4F0E77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91" y="464976"/>
            <a:ext cx="2297139" cy="17678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7061230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6.0.20"/>
  <p:tag name="AS_OS" val="Unix 5.15.0.1041"/>
  <p:tag name="AS_RELEASE_DATE" val="2023.05.14"/>
  <p:tag name="AS_TITLE" val="Aspose.Slides for .NET Standard 2.0"/>
  <p:tag name="AS_VERSION" val="23.5"/>
</p:tagLst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</TotalTime>
  <Words>343</Words>
  <Application>Microsoft Office PowerPoint</Application>
  <PresentationFormat>Произвольный</PresentationFormat>
  <Paragraphs>70</Paragraphs>
  <Slides>21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Museo Sans</vt:lpstr>
      <vt:lpstr>Times New Roman</vt:lpstr>
      <vt:lpstr>Verdana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СИПКРО</dc:creator>
  <cp:lastModifiedBy>user</cp:lastModifiedBy>
  <cp:revision>204</cp:revision>
  <cp:lastPrinted>2023-08-29T08:22:54Z</cp:lastPrinted>
  <dcterms:created xsi:type="dcterms:W3CDTF">2023-08-29T08:22:54Z</dcterms:created>
  <dcterms:modified xsi:type="dcterms:W3CDTF">2023-12-01T01:58:06Z</dcterms:modified>
</cp:coreProperties>
</file>