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84" r:id="rId3"/>
    <p:sldId id="285" r:id="rId4"/>
    <p:sldId id="288" r:id="rId5"/>
    <p:sldId id="289" r:id="rId6"/>
    <p:sldId id="290" r:id="rId7"/>
    <p:sldId id="286" r:id="rId8"/>
    <p:sldId id="287" r:id="rId9"/>
    <p:sldId id="283" r:id="rId10"/>
    <p:sldId id="279" r:id="rId11"/>
    <p:sldId id="280" r:id="rId12"/>
    <p:sldId id="259" r:id="rId13"/>
    <p:sldId id="269" r:id="rId14"/>
    <p:sldId id="270" r:id="rId15"/>
    <p:sldId id="272" r:id="rId16"/>
    <p:sldId id="276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FF828"/>
    <a:srgbClr val="63F927"/>
    <a:srgbClr val="2EFC24"/>
    <a:srgbClr val="E5E5E5"/>
    <a:srgbClr val="3E6CEC"/>
    <a:srgbClr val="253DEB"/>
    <a:srgbClr val="D5DFFB"/>
    <a:srgbClr val="248DE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7" autoAdjust="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CE0EB-C6DA-44E5-A686-4D80839BA427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DB95F-908D-44A2-8CAA-A46FFD699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6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DB95F-908D-44A2-8CAA-A46FFD6995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2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DB95F-908D-44A2-8CAA-A46FFD6995F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7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ACF2-6AFD-4FA2-A145-CB32B5D55006}" type="datetimeFigureOut">
              <a:rPr lang="ru-RU"/>
              <a:pPr>
                <a:defRPr/>
              </a:pPr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64CD-5389-4DA3-88D1-4A7D0B2D00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41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EE4F8-6807-4E2E-8BD1-2AAD6FA4544B}" type="datetimeFigureOut">
              <a:rPr lang="ru-RU"/>
              <a:pPr>
                <a:defRPr/>
              </a:pPr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21B0-22CE-4673-B50F-7493E0FE80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94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20FF2-25B8-435F-A8F4-A3071DD53474}" type="datetimeFigureOut">
              <a:rPr lang="ru-RU"/>
              <a:pPr>
                <a:defRPr/>
              </a:pPr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7CC9-0080-42A0-9F80-EEADCCCBED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67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5910-DE37-477E-9A8E-A0625828C7DF}" type="datetimeFigureOut">
              <a:rPr lang="ru-RU"/>
              <a:pPr>
                <a:defRPr/>
              </a:pPr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7B8C-F9ED-442F-AB18-8C4EDA1DE9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757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2E7F-8713-4B43-B5E3-7F623E7EE20A}" type="datetimeFigureOut">
              <a:rPr lang="ru-RU"/>
              <a:pPr>
                <a:defRPr/>
              </a:pPr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E217-0E37-4A6A-BC8D-116CE8CC4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522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AA12-4C3D-4BCA-86DD-36BEED1A54EF}" type="datetimeFigureOut">
              <a:rPr lang="ru-RU"/>
              <a:pPr>
                <a:defRPr/>
              </a:pPr>
              <a:t>02.12.2023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8951-BCD0-4ED5-B0D6-4D86CBFCA1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31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6333-D414-4FFE-92DB-8933D474853E}" type="datetimeFigureOut">
              <a:rPr lang="ru-RU"/>
              <a:pPr>
                <a:defRPr/>
              </a:pPr>
              <a:t>02.12.2023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74F7-60EF-4AD7-BF53-2D0D90022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74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F542-43A3-4F2F-A6E1-9CDD55B459D3}" type="datetimeFigureOut">
              <a:rPr lang="ru-RU"/>
              <a:pPr>
                <a:defRPr/>
              </a:pPr>
              <a:t>02.12.2023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417E-689F-4687-849E-2371D4F132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87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03127-4AB6-402E-A820-BC621EC6C9B4}" type="datetimeFigureOut">
              <a:rPr lang="ru-RU"/>
              <a:pPr>
                <a:defRPr/>
              </a:pPr>
              <a:t>02.12.2023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8776-FC9D-40BC-8290-F2221283E1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43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5553-6A84-4E37-934A-8285A4F64329}" type="datetimeFigureOut">
              <a:rPr lang="ru-RU"/>
              <a:pPr>
                <a:defRPr/>
              </a:pPr>
              <a:t>02.12.2023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F197-07C3-4C16-B831-24241878AF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85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FEE2-27A1-467B-A135-FE304A20770E}" type="datetimeFigureOut">
              <a:rPr lang="ru-RU"/>
              <a:pPr>
                <a:defRPr/>
              </a:pPr>
              <a:t>02.12.2023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7C32-F7E4-46EF-B66F-5D56595AFC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7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D594CA-08E5-41DF-A4F3-6FA44A738FF2}" type="datetimeFigureOut">
              <a:rPr lang="ru-RU"/>
              <a:pPr>
                <a:defRPr/>
              </a:pPr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8FEE1E-DC06-4007-90B0-2623223F9A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2.m4a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jpe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../media/media2.m4a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12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9.png"/><Relationship Id="rId5" Type="http://schemas.microsoft.com/office/2007/relationships/media" Target="../media/media5.m4a"/><Relationship Id="rId10" Type="http://schemas.openxmlformats.org/officeDocument/2006/relationships/image" Target="../media/image8.jpe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9.png"/><Relationship Id="rId3" Type="http://schemas.microsoft.com/office/2007/relationships/media" Target="../media/media8.m4a"/><Relationship Id="rId21" Type="http://schemas.openxmlformats.org/officeDocument/2006/relationships/image" Target="../media/image24.png"/><Relationship Id="rId7" Type="http://schemas.openxmlformats.org/officeDocument/2006/relationships/image" Target="../media/image8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8.png"/><Relationship Id="rId2" Type="http://schemas.openxmlformats.org/officeDocument/2006/relationships/audio" Target="../media/media7.m4a"/><Relationship Id="rId16" Type="http://schemas.openxmlformats.org/officeDocument/2006/relationships/image" Target="../media/image20.png"/><Relationship Id="rId20" Type="http://schemas.openxmlformats.org/officeDocument/2006/relationships/image" Target="../media/image6.png"/><Relationship Id="rId1" Type="http://schemas.microsoft.com/office/2007/relationships/media" Target="../media/media7.m4a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5.png"/><Relationship Id="rId24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audio" Target="../media/media8.m4a"/><Relationship Id="rId9" Type="http://schemas.openxmlformats.org/officeDocument/2006/relationships/image" Target="../media/image13.jpeg"/><Relationship Id="rId14" Type="http://schemas.openxmlformats.org/officeDocument/2006/relationships/image" Target="../media/image18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2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image" Target="../media/image8.jpe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audio" Target="../media/media10.m4a"/><Relationship Id="rId16" Type="http://schemas.openxmlformats.org/officeDocument/2006/relationships/image" Target="../media/image45.png"/><Relationship Id="rId1" Type="http://schemas.microsoft.com/office/2007/relationships/media" Target="../media/media10.m4a"/><Relationship Id="rId6" Type="http://schemas.openxmlformats.org/officeDocument/2006/relationships/image" Target="../media/image37.jpeg"/><Relationship Id="rId11" Type="http://schemas.openxmlformats.org/officeDocument/2006/relationships/image" Target="../media/image41.png"/><Relationship Id="rId5" Type="http://schemas.openxmlformats.org/officeDocument/2006/relationships/image" Target="../media/image8.jpeg"/><Relationship Id="rId15" Type="http://schemas.openxmlformats.org/officeDocument/2006/relationships/image" Target="../media/image9.png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microsoft.com/office/2007/relationships/media" Target="../media/media12.m4a"/><Relationship Id="rId7" Type="http://schemas.openxmlformats.org/officeDocument/2006/relationships/image" Target="../media/image9.png"/><Relationship Id="rId12" Type="http://schemas.openxmlformats.org/officeDocument/2006/relationships/image" Target="../media/image50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8.jpe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4" Type="http://schemas.openxmlformats.org/officeDocument/2006/relationships/audio" Target="../media/media12.m4a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aBih/v1bPowmVj" TargetMode="External"/><Relationship Id="rId2" Type="http://schemas.openxmlformats.org/officeDocument/2006/relationships/hyperlink" Target="https://cloud.mail.ru/public/nDrt/LLQiSkV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yy9Z/wy8r1iawP" TargetMode="External"/><Relationship Id="rId5" Type="http://schemas.openxmlformats.org/officeDocument/2006/relationships/hyperlink" Target="https://cloud.mail.ru/public/boxg/zvBVGrkXR" TargetMode="External"/><Relationship Id="rId4" Type="http://schemas.openxmlformats.org/officeDocument/2006/relationships/hyperlink" Target="https://cloud.mail.ru/public/dp1m/G3UWt7vs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45628"/>
            <a:ext cx="7918648" cy="2376264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Копилка авторских мультимедийных дидактических комплексов – как ресурс для организации взаимодействия с семьями детей с ТНР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Еремина И.А., Панова О.В.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учителя-логопеды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С/П «Детский сад «Дружная семейка»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ООШ №21 г. Новокуйбышевска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28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данного комплекса: Формирование у детей необходимой готовности к обучению грамоте.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З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адачи: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фонематическое восприятие и фонематический анализ и синтез;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заданный звук в слове;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определять его место (начало, середина, конец слова);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упражнять в слоговом анализе и синтезе слов;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тренировать в языковом анализе и синтезе;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тренировать в соотнесении акустического образа звука с графическим изображением буквы;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мыслительные операции классификации, анализа;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упражнять в словообразовании при помощи суффиксов (-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упражнять в использовании предложно падежных конструкций с предлогами (в, с, на);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упражнять в составлении и распространении простых предложений по картинкам;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самоконтроль за своей речью;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активизировать и расширять словарный запас по выборочным лексическим темам;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упражнять в образовании относительных прилагательных;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активизировать познавательную деятельность детей.</a:t>
            </a:r>
          </a:p>
        </p:txBody>
      </p:sp>
    </p:spTree>
    <p:extLst>
      <p:ext uri="{BB962C8B-B14F-4D97-AF65-F5344CB8AC3E}">
        <p14:creationId xmlns:p14="http://schemas.microsoft.com/office/powerpoint/2010/main" val="284041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71296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Предлагаемый мультимедийный дидактический комплекс коррекционно-развивающих игр по подготовке к грамоте «Сестрички гласные» состоит из 5 презентаций: звук и буква А – сестричка Алина, звук и буква У – Уля, звук и буква О- Ольга, звук и буква И – Инга, звук и буква Э – Эльза.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данного комплекса являются озвученные персонажи, которые и говорят ребятам, как играть в игры. Каждая из презентаций даёт возможность организовать самопроверку наглядно, динамично и образно, сравнивая свои результаты со слайдами презентации. При такой организации проверки ребята имеют возможность реально оценить свои знания, полученные на занятиях. Триггеры настроены на голосовые команды и голосовое оценивание персонажем игры деятельности детей. Для того, чтобы узнать, что нужно сделать в игре ребенок должен нажать на изображение рупора, а, чтобы узнать, как ребенок справился, необходимо нажать на изображение героя на слайде. Также, в некоторых играх, триггеры настроены на перемещение изображений к схемам или схем к изображениям предметов. Для того, чтобы ребенок мог оценить правильность выполнения задания, он должен нажать на изображение предмета, который переместится к соответствующей схеме.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2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доров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4328" y="1239377"/>
            <a:ext cx="609600" cy="609600"/>
          </a:xfrm>
          <a:prstGeom prst="rect">
            <a:avLst/>
          </a:prstGeom>
        </p:spPr>
      </p:pic>
      <p:pic>
        <p:nvPicPr>
          <p:cNvPr id="20" name="Picture 11" descr="https://pbs.twimg.com/media/EHRRZISU4AMD8Mg.jpg:lar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r="18623" b="10153"/>
          <a:stretch/>
        </p:blipFill>
        <p:spPr bwMode="auto">
          <a:xfrm>
            <a:off x="2922994" y="3212976"/>
            <a:ext cx="1944216" cy="29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https://cdn.pixabay.com/photo/2014/04/02/10/13/balloon-303142_128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93" y="3933056"/>
            <a:ext cx="1408113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http://s017.radikal.ru/i416/1111/fb/73ee5457062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10" y="4000984"/>
            <a:ext cx="140017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https://cdn.pixabay.com/photo/2014/04/02/10/13/balloon-303142_128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0" y="3685819"/>
            <a:ext cx="1408113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catherineasquithgallery.com/uploads/posts/2021-03/1614565568_16-p-kartinka-devochki-na-belom-fone-1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692696"/>
            <a:ext cx="191650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дравствуйте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404664"/>
            <a:ext cx="1427501" cy="1427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18519E-6 L 2.77778E-6 5.18519E-6 C -0.00035 -0.00856 -0.00053 -0.01712 -0.00139 -0.02569 C -0.00157 -0.02754 -0.00278 -0.02939 -0.00278 -0.03147 C -0.00278 -0.05694 -0.00261 -0.0824 -0.00139 -0.10786 C -0.00122 -0.11272 0.00052 -0.11712 0.00156 -0.12175 C 0.0026 -0.12638 0.00381 -0.13124 0.0059 -0.13541 C 0.00868 -0.14073 0.01076 -0.14744 0.01475 -0.15115 L 0.01927 -0.15485 C 0.02065 -0.15763 0.0217 -0.16064 0.02361 -0.16272 C 0.02621 -0.16596 0.02951 -0.16782 0.03246 -0.17059 C 0.03489 -0.17314 0.03732 -0.17592 0.03975 -0.17846 C 0.0427 -0.18124 0.04583 -0.18356 0.04861 -0.18633 C 0.05052 -0.18819 0.0526 -0.19004 0.05451 -0.19212 C 0.05868 -0.19675 0.05642 -0.19652 0.0618 -0.19999 C 0.06423 -0.20161 0.06684 -0.20277 0.06927 -0.20393 C 0.071 -0.20578 0.07777 -0.21365 0.0809 -0.21573 C 0.08229 -0.21666 0.08402 -0.21666 0.08541 -0.21758 C 0.09687 -0.22522 0.08315 -0.21874 0.09427 -0.2236 C 0.09565 -0.22476 0.09704 -0.22661 0.09861 -0.22754 C 0.10138 -0.22916 0.10451 -0.23008 0.10746 -0.23147 C 0.10885 -0.23217 0.11041 -0.2324 0.1118 -0.23332 C 0.11388 -0.23471 0.11579 -0.2361 0.1177 -0.23726 C 0.11927 -0.23819 0.12083 -0.23819 0.12222 -0.23934 C 0.12534 -0.24143 0.12847 -0.24374 0.13107 -0.24698 C 0.13246 -0.24907 0.13368 -0.25138 0.13541 -0.253 C 0.13663 -0.25416 0.13836 -0.25439 0.13975 -0.25485 C 0.1427 -0.25879 0.14687 -0.26319 0.14861 -0.26874 C 0.1519 -0.27823 0.15104 -0.27939 0.15312 -0.28819 C 0.15399 -0.29212 0.15503 -0.29606 0.15607 -0.29999 L 0.15746 -0.30601 C 0.15989 -0.32846 0.15902 -0.31851 0.16041 -0.35092 C 0.16197 -0.38888 0.1618 -0.37916 0.1618 -0.39791 L 0.1618 -0.39791 " pathEditMode="relative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4.16667E-6 0.00023 C -0.00086 -0.03403 0.00105 -0.05139 -0.00295 -0.07847 C -0.00347 -0.08171 -0.00486 -0.08889 -0.0059 -0.09236 C -0.00816 -0.0993 -0.00885 -0.1 -0.0118 -0.10602 C -0.01562 -0.12615 -0.0125 -0.11713 -0.02066 -0.13333 L -0.02361 -0.13935 C -0.0243 -0.14328 -0.02673 -0.15648 -0.02795 -0.15903 L -0.03246 -0.16666 C -0.0335 -0.1706 -0.03402 -0.17477 -0.03541 -0.17847 C -0.03628 -0.18125 -0.0375 -0.18356 -0.03836 -0.18634 C -0.03941 -0.19028 -0.03958 -0.19467 -0.04132 -0.19815 L -0.04722 -0.20995 C -0.04774 -0.21296 -0.05052 -0.22847 -0.05156 -0.22963 L -0.0559 -0.23333 C -0.05642 -0.23541 -0.05677 -0.2375 -0.05746 -0.23935 C -0.05972 -0.24537 -0.06614 -0.25393 -0.06927 -0.25694 L -0.0809 -0.26875 C -0.08298 -0.2706 -0.08472 -0.27315 -0.0868 -0.27453 C -0.09079 -0.27731 -0.09496 -0.27916 -0.09861 -0.2824 C -0.10017 -0.28379 -0.10138 -0.28541 -0.10295 -0.28634 C -0.10954 -0.29004 -0.10763 -0.28657 -0.11336 -0.29028 C -0.12343 -0.29699 -0.11093 -0.29236 -0.12517 -0.29629 C -0.12708 -0.29745 -0.12899 -0.29861 -0.1309 -0.3 C -0.13246 -0.30139 -0.13368 -0.30324 -0.13541 -0.30393 C -0.13767 -0.30509 -0.14027 -0.30532 -0.1427 -0.30602 C -0.14479 -0.30648 -0.1467 -0.3074 -0.14861 -0.30787 C -0.15434 -0.31551 -0.14826 -0.30879 -0.1559 -0.31389 C -0.15763 -0.31481 -0.15885 -0.3169 -0.16041 -0.31782 C -0.16319 -0.31944 -0.16666 -0.31944 -0.16927 -0.32176 C -0.175 -0.32685 -0.17187 -0.32477 -0.17812 -0.32754 C -0.17951 -0.32893 -0.18125 -0.32986 -0.18246 -0.33148 C -0.18802 -0.33889 -0.18333 -0.33518 -0.1868 -0.34328 C -0.1875 -0.3449 -0.18888 -0.34583 -0.18975 -0.34722 C -0.19201 -0.35625 -0.19132 -0.35092 -0.19132 -0.36273 L -0.19132 -0.3625 " pathEditMode="relative" rAng="0" ptsTypes="AAAAAAAAAAAAAAAAAAAAAAAAAAAAAAAAA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1.85185E-6 L 7.77778E-6 -1.85185E-6 C 0.00278 -0.01019 0.00296 -0.01435 0.0073 -0.02176 C 0.00817 -0.02315 0.00921 -0.02431 0.01025 -0.0257 C 0.01372 -0.03959 0.00869 -0.02199 0.02049 -0.04329 C 0.02952 -0.05926 0.02032 -0.04468 0.02935 -0.0551 C 0.03143 -0.05741 0.03317 -0.06042 0.03525 -0.06273 C 0.03647 -0.06435 0.03838 -0.06528 0.03959 -0.06667 C 0.04324 -0.07107 0.04549 -0.07755 0.04983 -0.08056 C 0.05331 -0.08264 0.0573 -0.08496 0.06025 -0.0882 C 0.06233 -0.09074 0.06407 -0.09375 0.06615 -0.09607 C 0.06702 -0.09723 0.07449 -0.10463 0.0764 -0.10602 C 0.07778 -0.10695 0.07935 -0.10718 0.08074 -0.10787 C 0.08317 -0.11111 0.08508 -0.11528 0.0882 -0.1176 C 0.09028 -0.11945 0.09306 -0.11875 0.09549 -0.11968 C 0.09897 -0.12084 0.10244 -0.12223 0.10574 -0.12361 C 0.1073 -0.12408 0.10869 -0.12477 0.11025 -0.12547 C 0.12414 -0.13357 0.10765 -0.12477 0.12188 -0.13542 C 0.12431 -0.13704 0.12692 -0.13773 0.12935 -0.13935 C 0.13126 -0.14051 0.13299 -0.14236 0.13525 -0.14329 C 0.13803 -0.14422 0.14115 -0.14422 0.14393 -0.14514 C 0.14688 -0.14607 0.15209 -0.14908 0.15435 -0.15093 C 0.15695 -0.15324 0.15903 -0.15672 0.16164 -0.1588 C 0.16303 -0.15996 0.16459 -0.15996 0.16598 -0.16088 C 0.16754 -0.16181 0.16893 -0.16366 0.17049 -0.16482 C 0.17275 -0.16621 0.17553 -0.1669 0.17778 -0.16875 C 0.17987 -0.17014 0.1816 -0.17269 0.18369 -0.17454 C 0.18664 -0.17732 0.18959 -0.17986 0.19254 -0.18241 L 0.19688 -0.18635 C 0.19844 -0.1875 0.19983 -0.18912 0.2014 -0.19028 C 0.20331 -0.19144 0.20539 -0.1926 0.2073 -0.19422 C 0.21129 -0.19769 0.21494 -0.20232 0.21893 -0.20579 C 0.22188 -0.20857 0.22535 -0.21042 0.22778 -0.21366 C 0.23022 -0.2169 0.2323 -0.22107 0.23508 -0.22361 C 0.23664 -0.22477 0.2382 -0.22593 0.23959 -0.22755 C 0.24167 -0.22986 0.24324 -0.2331 0.24549 -0.23519 C 0.24671 -0.23658 0.24844 -0.23635 0.24983 -0.23727 C 0.25192 -0.23843 0.25383 -0.23982 0.25574 -0.24121 C 0.25921 -0.24375 0.26285 -0.24792 0.26598 -0.25093 C 0.26754 -0.25232 0.26893 -0.25348 0.27049 -0.25486 C 0.27831 -0.2706 0.26806 -0.25162 0.27778 -0.26459 C 0.279 -0.26644 0.27952 -0.26875 0.28074 -0.2706 C 0.28213 -0.27269 0.28369 -0.27454 0.28508 -0.27639 C 0.2856 -0.27848 0.28577 -0.28056 0.28664 -0.28241 C 0.28838 -0.28635 0.29133 -0.28959 0.29254 -0.29398 L 0.29549 -0.30579 C 0.2974 -0.33334 0.29688 -0.31898 0.29688 -0.34885 L 0.29688 -0.34885 " pathEditMode="relative" ptsTypes="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авильн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51978" y="3284984"/>
            <a:ext cx="609600" cy="609600"/>
          </a:xfrm>
          <a:prstGeom prst="rect">
            <a:avLst/>
          </a:prstGeom>
        </p:spPr>
      </p:pic>
      <p:pic>
        <p:nvPicPr>
          <p:cNvPr id="5" name="ля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40037" y="1908870"/>
            <a:ext cx="609600" cy="609600"/>
          </a:xfrm>
          <a:prstGeom prst="rect">
            <a:avLst/>
          </a:prstGeom>
        </p:spPr>
      </p:pic>
      <p:pic>
        <p:nvPicPr>
          <p:cNvPr id="7" name="ля 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97459" y="1469145"/>
            <a:ext cx="609600" cy="609600"/>
          </a:xfrm>
          <a:prstGeom prst="rect">
            <a:avLst/>
          </a:prstGeom>
        </p:spPr>
      </p:pic>
      <p:pic>
        <p:nvPicPr>
          <p:cNvPr id="2" name="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423430" y="1864173"/>
            <a:ext cx="609600" cy="609600"/>
          </a:xfrm>
          <a:prstGeom prst="rect">
            <a:avLst/>
          </a:prstGeom>
        </p:spPr>
      </p:pic>
      <p:pic>
        <p:nvPicPr>
          <p:cNvPr id="19" name="Picture 9" descr="https://cdn.pixabay.com/photo/2014/04/02/10/13/balloon-303142_128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0099">
            <a:off x="5407596" y="1291028"/>
            <a:ext cx="1408113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https://cdn.pixabay.com/photo/2014/04/02/10/13/balloon-303142_128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6593">
            <a:off x="2486806" y="1141648"/>
            <a:ext cx="1408113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http://s017.radikal.ru/i416/1111/fb/73ee5457062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23" y="836712"/>
            <a:ext cx="140017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s://catherineasquithgallery.com/uploads/posts/2021-03/1614565568_16-p-kartinka-devochki-na-belom-fone-1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21" y="1844824"/>
            <a:ext cx="191650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861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Цыплено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8228" y="1865048"/>
            <a:ext cx="583374" cy="583374"/>
          </a:xfrm>
          <a:prstGeom prst="rect">
            <a:avLst/>
          </a:prstGeom>
        </p:spPr>
      </p:pic>
      <p:pic>
        <p:nvPicPr>
          <p:cNvPr id="1030" name="Picture 6" descr="https://phonoteka.org/uploads/posts/2021-05/1620205425_1-phonoteka_org-p-fon-ptichii-dvor-dlya-detei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48" y="0"/>
            <a:ext cx="9193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honoteka.org/uploads/posts/2021-05/1620826610_5-phonoteka_org-p-fon-sarai-dlya-detei-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4082424" cy="3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pinimg.com/originals/af/d0/ce/afd0ce01efd876bf1542a8fe71ad557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40859"/>
            <a:ext cx="4571706" cy="34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75388"/>
              </p:ext>
            </p:extLst>
          </p:nvPr>
        </p:nvGraphicFramePr>
        <p:xfrm>
          <a:off x="6516216" y="1902895"/>
          <a:ext cx="12961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78849"/>
              </p:ext>
            </p:extLst>
          </p:nvPr>
        </p:nvGraphicFramePr>
        <p:xfrm>
          <a:off x="2047110" y="1628800"/>
          <a:ext cx="140280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40" name="Picture 16" descr="https://catherineasquithgallery.com/uploads/posts/2021-03/1614575701_47-p-kuritsa-na-belom-fone-6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859" y="3997908"/>
            <a:ext cx="1905842" cy="190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catherineasquithgallery.com/uploads/posts/2021-02/1614544967_31-p-petukh-na-belom-fone-3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44" y="3743422"/>
            <a:ext cx="2380090" cy="210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ds04.infourok.ru/uploads/ex/0b90/0002a39f-fa2554c7/hello_html_m2f0c67f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84" y="5324025"/>
            <a:ext cx="894190" cy="104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https://catherineasquithgallery.com/uploads/posts/2021-03/1614575701_47-p-kuritsa-na-belom-fone-6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6" y="2657546"/>
            <a:ext cx="772223" cy="7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s://catherineasquithgallery.com/uploads/posts/2021-02/1614544967_31-p-petukh-na-belom-fone-3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0" y="2683414"/>
            <a:ext cx="876854" cy="77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8" descr="https://img0.liveinternet.ru/images/attach/c/7/97/558/97558960_utka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30" y="2801955"/>
            <a:ext cx="1112722" cy="10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8" descr="https://i.pinimg.com/originals/62/7f/6d/627f6df111c9c772bc3591e5d6c61a08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97" y="3429769"/>
            <a:ext cx="1017553" cy="7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s://i.pinimg.com/originals/62/7f/6d/627f6df111c9c772bc3591e5d6c61a08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38" y="5165343"/>
            <a:ext cx="1973758" cy="14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catherineasquithgallery.com/uploads/posts/2021-03/1614565568_16-p-kartinka-devochki-na-belom-fone-18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62" y="1509605"/>
            <a:ext cx="1584176" cy="23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-fotki.yandex.ru/get/5708/200418627.16/0_10ba7c_3a567eb9_ori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80" y="3279458"/>
            <a:ext cx="1191518" cy="16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ds04.infourok.ru/uploads/ex/04ff/0008696e-f8a62f19/hello_html_851378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133" y="3481430"/>
            <a:ext cx="1661438" cy="18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clipart-best.com/img/duck/duck-clip-art-2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68" y="4227253"/>
            <a:ext cx="1977310" cy="8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s://img0.liveinternet.ru/images/attach/c/7/97/558/97558960_utka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b="11633"/>
          <a:stretch/>
        </p:blipFill>
        <p:spPr bwMode="auto">
          <a:xfrm>
            <a:off x="5854412" y="4797153"/>
            <a:ext cx="19839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s://i.pinimg.com/originals/6c/78/3c/6c783c60aeee0324e12cb65f634be60c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30" y="5221925"/>
            <a:ext cx="1325658" cy="15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lipart-best.com/img/turkey/turkey-clip-art-65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70" y="5227886"/>
            <a:ext cx="2038069" cy="12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ph-temlyaki.ru/assets/site/images/sample/slider/img6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11" y="5478232"/>
            <a:ext cx="1625567" cy="140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abali.ru/wp-content/uploads/2012/10/induk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11" y="4602522"/>
            <a:ext cx="2084173" cy="211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В деревне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47276" y="-54321"/>
            <a:ext cx="1515458" cy="151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7.40741E-7 L 1.38778E-17 0.00023 C 0.00382 -0.00347 0.00747 -0.00741 0.01163 -0.00995 C 0.01441 -0.01157 0.01753 -0.01088 0.02049 -0.01181 C 0.02344 -0.01296 0.02639 -0.01458 0.02934 -0.01574 C 0.03073 -0.01644 0.03229 -0.01736 0.03368 -0.01782 C 0.04306 -0.02014 0.03872 -0.01898 0.04705 -0.02176 C 0.05035 -0.02431 0.05365 -0.02732 0.05729 -0.02963 C 0.0592 -0.03056 0.06111 -0.03102 0.06319 -0.03148 C 0.08125 -0.03634 0.06424 -0.03079 0.07795 -0.03542 C 0.07934 -0.03681 0.08073 -0.03843 0.08229 -0.03935 C 0.0842 -0.04028 0.08628 -0.04074 0.08819 -0.0412 C 0.09358 -0.04282 0.09896 -0.04352 0.10434 -0.04514 C 0.10781 -0.0463 0.11111 -0.04815 0.11458 -0.04907 C 0.12049 -0.0507 0.12656 -0.05093 0.13229 -0.05301 C 0.14462 -0.05764 0.13924 -0.05579 0.14844 -0.05903 C 0.15139 -0.06157 0.15451 -0.06389 0.15729 -0.06667 C 0.15938 -0.06875 0.16111 -0.07107 0.16319 -0.07269 C 0.16458 -0.07361 0.16615 -0.07407 0.16771 -0.07454 C 0.17014 -0.08125 0.17031 -0.08403 0.175 -0.08843 C 0.18906 -0.10185 0.17361 -0.0838 0.18524 -0.0963 C 0.18628 -0.09745 0.18715 -0.09884 0.18819 -0.1 C 0.19375 -0.10602 0.19479 -0.10347 0.2 -0.11389 C 0.20104 -0.11574 0.20174 -0.11806 0.20295 -0.11968 C 0.20417 -0.1213 0.2059 -0.12222 0.20729 -0.12361 C 0.21128 -0.12755 0.21563 -0.13079 0.2191 -0.13542 C 0.22066 -0.13727 0.22222 -0.13912 0.22361 -0.1412 C 0.22465 -0.14306 0.22517 -0.1456 0.22639 -0.14722 C 0.22778 -0.14884 0.22969 -0.14931 0.2309 -0.15116 C 0.23264 -0.15347 0.23368 -0.15648 0.23524 -0.15903 C 0.23611 -0.16042 0.23733 -0.16134 0.23819 -0.16296 C 0.24045 -0.16667 0.2441 -0.17454 0.2441 -0.17431 C 0.24462 -0.17662 0.24497 -0.1787 0.24566 -0.18056 C 0.24635 -0.18264 0.24774 -0.18426 0.24861 -0.18634 C 0.24983 -0.19005 0.25052 -0.19421 0.25156 -0.19815 L 0.25295 -0.20394 L 0.25451 -0.20995 C 0.25399 -0.21458 0.25365 -0.21921 0.25295 -0.22361 C 0.2526 -0.2257 0.25156 -0.2294 0.25156 -0.22917 L 0.25156 -0.2294 " pathEditMode="relative" rAng="0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-1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1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1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4.72222E-6 0.00024 C 0.00434 -0.00347 0.0085 -0.0074 0.01319 -0.00995 C 0.01614 -0.01157 0.03663 -0.01389 0.03663 -0.01365 C 0.0592 -0.02129 0.03715 -0.01481 0.06458 -0.01967 C 0.06666 -0.02014 0.06857 -0.02106 0.07048 -0.02176 C 0.07291 -0.02245 0.07534 -0.02314 0.07777 -0.02361 C 0.08281 -0.02453 0.08767 -0.025 0.09253 -0.02569 C 0.10538 -0.02986 0.09149 -0.02453 0.10434 -0.03148 C 0.10729 -0.0331 0.11041 -0.03356 0.11319 -0.03541 C 0.1151 -0.0368 0.11701 -0.03842 0.11909 -0.03935 C 0.12135 -0.04027 0.12395 -0.04051 0.12638 -0.0412 C 0.13194 -0.04305 0.13072 -0.04375 0.13663 -0.04722 C 0.14131 -0.04976 0.14288 -0.0493 0.14843 -0.05115 C 0.15 -0.05162 0.15138 -0.05254 0.15295 -0.05301 C 0.15486 -0.0537 0.15677 -0.05439 0.15868 -0.05509 C 0.16024 -0.05625 0.16145 -0.05787 0.16319 -0.05879 C 0.1651 -0.05995 0.16718 -0.06018 0.16909 -0.06088 C 0.17048 -0.06134 0.17204 -0.06226 0.17343 -0.06273 C 0.175 -0.06412 0.17621 -0.06574 0.17795 -0.06666 C 0.17934 -0.06759 0.18107 -0.06736 0.18229 -0.06875 C 0.18368 -0.07014 0.18402 -0.07291 0.18524 -0.07453 C 0.18645 -0.07615 0.18836 -0.07685 0.18958 -0.07847 C 0.19131 -0.08078 0.19236 -0.08402 0.19409 -0.08634 C 0.19739 -0.0912 0.20173 -0.09467 0.20434 -0.1 C 0.20625 -0.10393 0.20902 -0.1074 0.21024 -0.1118 C 0.21145 -0.11713 0.21215 -0.1206 0.21458 -0.12546 C 0.21875 -0.13356 0.21701 -0.12453 0.22048 -0.13541 C 0.22048 -0.13518 0.22413 -0.15 0.225 -0.15301 L 0.22795 -0.16481 C 0.22951 -0.17847 0.22847 -0.17268 0.2309 -0.1824 C 0.22899 -0.20023 0.23038 -0.19166 0.22638 -0.20787 C 0.22586 -0.20972 0.22604 -0.21226 0.225 -0.21365 C 0.22395 -0.21504 0.22291 -0.2162 0.22204 -0.21759 C 0.21909 -0.22222 0.21788 -0.22592 0.21458 -0.22939 C 0.21319 -0.23078 0.21163 -0.23194 0.21024 -0.23333 C 0.20763 -0.23588 0.20538 -0.23865 0.20295 -0.2412 C 0.20138 -0.24259 0.19982 -0.24351 0.19843 -0.24514 C 0.19739 -0.24629 0.1967 -0.24791 0.19548 -0.24907 C 0.1927 -0.25185 0.18923 -0.25347 0.18663 -0.25671 C 0.18368 -0.26088 0.18194 -0.26342 0.17795 -0.26666 C 0.17656 -0.26759 0.17482 -0.26759 0.17343 -0.26851 C 0.16441 -0.27453 0.17447 -0.27129 0.16163 -0.27639 C 0.15694 -0.27824 0.1467 -0.27963 0.14253 -0.28032 C 0.14062 -0.28101 0.13871 -0.28148 0.13663 -0.2824 C 0.13524 -0.28287 0.13385 -0.28379 0.13229 -0.28426 C 0.12881 -0.28518 0.12534 -0.28564 0.12204 -0.28611 C 0.10503 -0.29375 0.11909 -0.28819 0.07777 -0.28819 L 0.07777 -0.28796 " pathEditMode="relative" rAng="0" ptsTypes="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-1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9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9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0.00023 C 0.00191 -0.00162 0.01458 -0.01157 0.01771 -0.01574 C 0.01892 -0.01736 0.01944 -0.0199 0.02066 -0.02176 C 0.02188 -0.02338 0.02378 -0.02384 0.025 -0.02569 C 0.02726 -0.02847 0.02899 -0.03217 0.0309 -0.03541 C 0.03142 -0.03796 0.0316 -0.04074 0.03247 -0.04328 C 0.03316 -0.04537 0.03472 -0.04699 0.03542 -0.04907 C 0.03628 -0.05301 0.03628 -0.05694 0.03681 -0.06088 C 0.03663 -0.07685 0.03958 -0.13032 0.03385 -0.16088 C 0.03351 -0.16296 0.03299 -0.16481 0.03247 -0.16666 C 0.03194 -0.17199 0.0316 -0.17731 0.0309 -0.1824 C 0.03003 -0.18889 0.02899 -0.18865 0.02656 -0.19421 C 0.02396 -0.2 0.02135 -0.20578 0.0191 -0.2118 C 0.01615 -0.22014 0.01493 -0.22916 0.01181 -0.23727 C 0.01111 -0.23958 0.00972 -0.2412 0.00885 -0.24328 C 0.0026 -0.25787 0.00938 -0.24398 0.00295 -0.26088 C 0.00226 -0.26296 0.00087 -0.26458 0 -0.26666 C -0.00069 -0.26852 -0.00052 -0.27083 -0.00139 -0.27268 C -0.00399 -0.27824 -0.00729 -0.2831 -0.01024 -0.28842 L -0.01458 -0.29629 C -0.0151 -0.29815 -0.01528 -0.30023 -0.01615 -0.30208 C -0.01875 -0.3081 -0.025 -0.31967 -0.025 -0.31944 C -0.02552 -0.32176 -0.02552 -0.32384 -0.02639 -0.32569 C -0.02951 -0.33171 -0.0342 -0.33657 -0.03681 -0.34328 C -0.03767 -0.34583 -0.03837 -0.34861 -0.03958 -0.35115 C -0.0408 -0.35324 -0.04288 -0.35463 -0.0441 -0.35694 C -0.04531 -0.35926 -0.04583 -0.36227 -0.04705 -0.36481 C -0.04826 -0.36759 -0.05 -0.3699 -0.05139 -0.37268 C -0.0559 -0.38171 -0.05573 -0.38426 -0.06181 -0.39236 C -0.06302 -0.39398 -0.06476 -0.3949 -0.06615 -0.39629 C -0.06806 -0.39815 -0.06997 -0.40023 -0.07205 -0.40208 C -0.07344 -0.40347 -0.075 -0.4044 -0.07639 -0.40602 C -0.07795 -0.40787 -0.07917 -0.41041 -0.0809 -0.4118 C -0.08212 -0.41296 -0.08385 -0.41273 -0.08524 -0.41389 C -0.09965 -0.42453 -0.08819 -0.42014 -0.10139 -0.42361 C -0.10347 -0.425 -0.10538 -0.42639 -0.10729 -0.42754 C -0.12083 -0.43541 -0.14983 -0.43125 -0.15434 -0.43148 C -0.1559 -0.43217 -0.15729 -0.43333 -0.15885 -0.43333 C -0.16042 -0.43333 -0.16181 -0.43194 -0.16319 -0.43148 C -0.17622 -0.42662 -0.16302 -0.43217 -0.17344 -0.42754 C -0.18524 -0.41713 -0.17101 -0.43078 -0.1809 -0.41782 C -0.18212 -0.4162 -0.18385 -0.41504 -0.18524 -0.41389 C -0.18576 -0.4118 -0.18611 -0.40972 -0.18681 -0.40787 C -0.18854 -0.40301 -0.18993 -0.40185 -0.19271 -0.39815 L -0.19705 -0.38055 C -0.19757 -0.37847 -0.19844 -0.37662 -0.19844 -0.37453 L -0.19844 -0.34722 L -0.19844 -0.34699 L -0.19844 -0.33727 L -0.19271 -0.33935 " pathEditMode="relative" rAng="0" ptsTypes="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6" y="-21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2.77778E-6 0.00023 C 0.00052 -0.03496 -0.00486 -0.07732 0.00295 -0.11389 C 0.0033 -0.11575 0.004 -0.11783 0.00434 -0.11968 C 0.00504 -0.12246 0.00712 -0.13612 0.00886 -0.14121 C 0.00973 -0.14399 0.01094 -0.14653 0.01181 -0.14908 C 0.01545 -0.16042 0.01059 -0.14954 0.01615 -0.16088 C 0.02153 -0.197 0.01459 -0.15255 0.0191 -0.17663 C 0.02084 -0.18588 0.02136 -0.19445 0.02205 -0.20394 C 0.02396 -0.23264 0.01997 -0.22223 0.02657 -0.23542 C 0.02604 -0.24329 0.02639 -0.25139 0.025 -0.25903 C 0.02344 -0.26737 0.01979 -0.26575 0.01615 -0.27061 C 0.01441 -0.27292 0.01354 -0.27616 0.01181 -0.27848 C 0.01059 -0.2801 0.00868 -0.28102 0.00729 -0.28241 C -2.77778E-6 -0.29051 0.00625 -0.28681 -0.00156 -0.29028 C -0.00625 -0.29977 -0.0026 -0.29422 -0.0118 -0.30209 C -0.0243 -0.31274 -0.01632 -0.30788 -0.02951 -0.31389 C -0.03073 -0.31644 -0.03298 -0.32176 -0.03524 -0.32362 C -0.03663 -0.32477 -0.03819 -0.325 -0.03975 -0.3257 C -0.04166 -0.32755 -0.04375 -0.3294 -0.04566 -0.33149 C -0.0585 -0.34676 -0.04791 -0.33681 -0.05746 -0.34514 C -0.05833 -0.34723 -0.05902 -0.34954 -0.06041 -0.35116 C -0.06163 -0.35232 -0.06371 -0.35163 -0.06475 -0.35301 C -0.06718 -0.35649 -0.06805 -0.36158 -0.07066 -0.36482 L -0.07361 -0.36875 C -0.07413 -0.37061 -0.0743 -0.37269 -0.075 -0.37454 C -0.07673 -0.37871 -0.07847 -0.38311 -0.0809 -0.38635 C -0.08437 -0.39098 -0.08802 -0.39538 -0.08975 -0.40209 L -0.09114 -0.40788 C -0.0908 -0.41713 -0.09045 -0.42616 -0.08975 -0.43542 C -0.08923 -0.44167 -0.08871 -0.44653 -0.08541 -0.45116 C -0.08402 -0.45278 -0.08246 -0.45394 -0.0809 -0.4551 C -0.07882 -0.45649 -0.07257 -0.45834 -0.07066 -0.4588 C -0.06614 -0.45 -0.06857 -0.45625 -0.06614 -0.44514 C -0.0658 -0.44329 -0.06475 -0.43936 -0.06475 -0.43913 L -0.0618 -0.43936 " pathEditMode="relative" rAng="0" ptsTypes="AAAAAAAAAAAAAAAAAAAAAAAAAAAAAAAAAAAA">
                                      <p:cBhvr>
                                        <p:cTn id="39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2294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1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1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5.92593E-6 L 7.22222E-6 5.92593E-6 C 0.00417 -0.00138 0.01372 -0.00184 0.01772 -0.00786 C 0.01997 -0.01157 0.02154 -0.01573 0.02345 -0.01967 L 0.0264 -0.02569 L 0.03091 -0.04328 L 0.0323 -0.04907 C 0.03178 -0.05694 0.0316 -0.06481 0.03091 -0.07268 C 0.03074 -0.07476 0.02987 -0.07661 0.02935 -0.07846 C 0.02883 -0.08101 0.02848 -0.08379 0.02796 -0.08633 C 0.02674 -0.09189 0.0257 -0.0949 0.02345 -0.09999 C 0.02258 -0.10207 0.02136 -0.10393 0.02049 -0.10601 C 0.0198 -0.10786 0.0198 -0.10994 0.0191 -0.1118 C 0.01164 -0.12962 0.01598 -0.11805 0.00886 -0.12939 C -0.00138 -0.14582 0.01442 -0.12407 0.0014 -0.14119 C -0.00208 -0.15532 0.00018 -0.14953 -0.00451 -0.15879 C -0.00485 -0.16342 -0.0052 -0.16805 -0.0059 -0.17268 C -0.00676 -0.178 -0.00885 -0.18819 -0.00885 -0.18819 C -0.00676 -0.2368 -0.01475 -0.21481 -0.00294 -0.22754 C -0.0019 -0.22869 -0.00103 -0.23008 7.22222E-6 -0.23147 C 0.00053 -0.23332 0.00053 -0.23564 0.0014 -0.23726 C 0.00261 -0.23911 0.00452 -0.23981 0.00591 -0.24119 C 0.00851 -0.2442 0.01112 -0.2493 0.01476 -0.25092 C 0.01754 -0.25231 0.02067 -0.25207 0.02345 -0.253 C 0.02501 -0.25346 0.0264 -0.25439 0.02796 -0.25485 C 0.04341 -0.26087 0.02171 -0.25161 0.04272 -0.26087 L 0.0514 -0.26481 L 0.06181 -0.26666 C 0.0632 -0.26735 0.06459 -0.26828 0.06615 -0.26874 C 0.06997 -0.26967 0.07414 -0.2692 0.07796 -0.27059 C 0.0797 -0.27129 0.08074 -0.2736 0.0823 -0.27453 C 0.08369 -0.27545 0.08525 -0.27592 0.08681 -0.27661 L 0.09272 -0.29999 L 0.0941 -0.30601 C 0.09567 -0.31249 0.09549 -0.30971 0.09549 -0.31365 L 0.09549 -0.31365 " pathEditMode="relative" ptsTypes="AAAAAAAAAAAAAAAAAAAAAAAAAAAAAAAAAAAA">
                                      <p:cBhvr>
                                        <p:cTn id="48" dur="2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200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00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C 0.00087 -0.02824 0.00277 -0.05255 5E-6 -0.08056 C -0.00035 -0.08287 -0.00191 -0.08449 -0.00296 -0.08635 C -0.01388 -0.10695 -0.00105 -0.0831 -0.01181 -0.1 C -0.01285 -0.10185 -0.01354 -0.10417 -0.01475 -0.10602 C -0.01753 -0.11019 -0.02343 -0.11783 -0.02343 -0.1176 C -0.02395 -0.11968 -0.02413 -0.12199 -0.025 -0.12361 C -0.0283 -0.12963 -0.03108 -0.13172 -0.03525 -0.13542 C -0.03837 -0.14352 -0.04166 -0.15348 -0.04705 -0.15903 C -0.06423 -0.17616 -0.04305 -0.1544 -0.0573 -0.1706 C -0.0592 -0.17292 -0.06145 -0.17431 -0.0632 -0.17662 C -0.06494 -0.17894 -0.0658 -0.18218 -0.06753 -0.18449 C -0.07413 -0.19236 -0.07865 -0.1963 -0.08525 -0.20209 C -0.08577 -0.20394 -0.08594 -0.20625 -0.08663 -0.20787 C -0.08837 -0.21204 -0.09062 -0.21574 -0.09253 -0.21968 L -0.09548 -0.2257 L -0.10139 -0.23727 L -0.10435 -0.24908 L -0.10573 -0.2551 C -0.10625 -0.25903 -0.10678 -0.26273 -0.1073 -0.26667 C -0.10782 -0.27199 -0.10799 -0.27732 -0.10869 -0.28241 C -0.10903 -0.28519 -0.10973 -0.28773 -0.11007 -0.29028 C -0.10608 -0.30672 -0.10869 -0.29422 -0.10869 -0.3294 L -0.10869 -0.32917 " pathEditMode="relative" rAng="0" ptsTypes="AAAAAAAAAAAAAAAAAAAAAAAAA">
                                      <p:cBhvr>
                                        <p:cTn id="60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-1645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10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10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93889E-18 L -4.16667E-6 6.93889E-18 C 0.00417 -0.02824 0.00591 -0.03171 0.00139 -0.06875 C 0.00087 -0.07338 -0.00191 -0.07708 -0.00451 -0.08056 L -0.01319 -0.09213 C -0.01475 -0.09421 -0.01649 -0.09583 -0.01771 -0.09815 C -0.02083 -0.1044 -0.02135 -0.10648 -0.02656 -0.11181 C -0.02934 -0.11481 -0.03281 -0.11643 -0.03524 -0.11968 C -0.03628 -0.12106 -0.03715 -0.12245 -0.03819 -0.12361 C -0.0401 -0.12523 -0.04218 -0.12593 -0.04409 -0.12755 C -0.04722 -0.12986 -0.04965 -0.1338 -0.05295 -0.13542 C -0.06111 -0.13889 -0.05382 -0.13518 -0.0618 -0.1412 C -0.06371 -0.14259 -0.06597 -0.14352 -0.06771 -0.14514 C -0.06944 -0.14676 -0.07048 -0.14931 -0.07205 -0.15093 C -0.0743 -0.15324 -0.07708 -0.15486 -0.07951 -0.15694 C -0.08142 -0.1588 -0.0835 -0.16065 -0.08541 -0.16273 C -0.0875 -0.16528 -0.08889 -0.16852 -0.09114 -0.1706 C -0.0934 -0.17268 -0.09618 -0.17315 -0.09861 -0.17454 C -0.10277 -0.18009 -0.10503 -0.18356 -0.11041 -0.18819 C -0.11215 -0.18981 -0.11441 -0.19074 -0.11614 -0.19213 C -0.11771 -0.19329 -0.11909 -0.19514 -0.12066 -0.19606 C -0.12257 -0.19722 -0.12448 -0.19745 -0.12656 -0.19815 C -0.12847 -0.19931 -0.13038 -0.20116 -0.13246 -0.20208 C -0.13472 -0.20301 -0.13732 -0.20324 -0.13975 -0.20393 C -0.14166 -0.20463 -0.14375 -0.20509 -0.14566 -0.20579 C -0.14722 -0.20648 -0.14861 -0.20741 -0.15 -0.20787 C -0.15243 -0.20856 -0.15503 -0.20903 -0.15746 -0.20972 C -0.15885 -0.21042 -0.16041 -0.21111 -0.1618 -0.21181 C -0.16371 -0.2125 -0.1658 -0.21319 -0.16771 -0.21366 C -0.20104 -0.21134 -0.19566 -0.22431 -0.19566 -0.19028 L -0.19705 -0.19028 " pathEditMode="relative" ptsTypes="AAAAAAAAAAAAAAAAAAAAAAAAAAAAAAA"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1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1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1.38889E-6 -2.96296E-6 C -0.00643 0.0007 -0.01285 0.00209 -0.01928 0.00185 C -0.11025 0.00047 -0.09132 0.00278 -0.13681 -0.00393 C -0.14028 -0.00532 -0.14375 -0.00694 -0.14723 -0.00787 C -0.15053 -0.00879 -0.15417 -0.00856 -0.15747 -0.00972 C -0.15921 -0.01041 -0.16025 -0.01273 -0.16181 -0.01366 C -0.16372 -0.01481 -0.1658 -0.01528 -0.16771 -0.01574 C -0.17414 -0.01713 -0.18056 -0.01828 -0.18681 -0.01967 C -0.2007 -0.0287 -0.18421 -0.01898 -0.21181 -0.02546 C -0.21684 -0.02662 -0.22153 -0.02963 -0.22657 -0.03148 C -0.24549 -0.03773 -0.24862 -0.03541 -0.26632 -0.04699 C -0.27014 -0.04953 -0.27275 -0.0544 -0.27657 -0.05694 C -0.28073 -0.05972 -0.28559 -0.06041 -0.28976 -0.06273 C -0.29254 -0.06435 -0.29462 -0.06666 -0.29723 -0.06852 C -0.29914 -0.07014 -0.30122 -0.07106 -0.30313 -0.07245 C -0.3165 -0.08403 -0.31563 -0.08588 -0.32813 -0.09421 C -0.32952 -0.09514 -0.33108 -0.09537 -0.33247 -0.09606 C -0.35191 -0.12199 -0.34514 -0.11065 -0.35452 -0.12754 C -0.35504 -0.1294 -0.35539 -0.13148 -0.35608 -0.13333 C -0.3573 -0.13727 -0.35938 -0.14097 -0.36042 -0.14514 C -0.36129 -0.14815 -0.36112 -0.15185 -0.36181 -0.15486 C -0.3625 -0.15764 -0.36459 -0.15972 -0.36476 -0.16273 C -0.36563 -0.17569 -0.36476 -0.18889 -0.36476 -0.20185 L -0.36476 -0.20185 " pathEditMode="relative" ptsTypes="AAAAAAAAAAAAAAAAAAAAAAAAA">
                                      <p:cBhvr>
                                        <p:cTn id="9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3.61111E-6 -1.48148E-6 L -0.01632 -0.02176 C -0.01962 -0.02616 -0.02205 -0.03287 -0.02656 -0.03542 C -0.03247 -0.03866 -0.0382 -0.04213 -0.04427 -0.04514 C -0.05382 -0.05023 -0.06337 -0.05533 -0.07361 -0.05695 C -0.0849 -0.0588 -0.09618 -0.05949 -0.10747 -0.06088 C -0.18472 -0.09028 -0.10434 -0.06111 -0.325 -0.06875 C -0.3309 -0.06898 -0.33681 -0.0713 -0.34271 -0.07269 C -0.34566 -0.07315 -0.34844 -0.07408 -0.35139 -0.07454 C -0.35538 -0.07523 -0.35938 -0.07546 -0.3632 -0.07662 C -0.36719 -0.07755 -0.37101 -0.08009 -0.375 -0.08056 L -0.3941 -0.08241 C -0.41215 -0.08935 -0.39688 -0.08218 -0.41476 -0.09421 C -0.41701 -0.09583 -0.41962 -0.09653 -0.42205 -0.09815 C -0.42361 -0.09908 -0.425 -0.1007 -0.42639 -0.10208 C -0.42986 -0.10463 -0.43368 -0.10671 -0.43681 -0.10972 C -0.44011 -0.1132 -0.44254 -0.11759 -0.44549 -0.12153 C -0.45608 -0.13565 -0.45191 -0.12894 -0.45886 -0.14121 C -0.46024 -0.14908 -0.46094 -0.15208 -0.46181 -0.16088 C -0.46233 -0.16852 -0.46285 -0.17639 -0.4632 -0.18426 C -0.46476 -0.21134 -0.46458 -0.20394 -0.46458 -0.21551 L -0.46458 -0.21551 " pathEditMode="relative" ptsTypes="AAAAAAAAAAAAAAAAAAAAAAA">
                                      <p:cBhvr>
                                        <p:cTn id="1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35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8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catherineasquithgallery.com/uploads/posts/2021-03/1614565568_16-p-kartinka-devochki-na-belom-fone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20602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mg-fotki.yandex.ru/get/6421/108950446.114/0_cd21c_6f2e0d1f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4968552" cy="385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43" y="4304904"/>
            <a:ext cx="908229" cy="9082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1462" y="4437121"/>
            <a:ext cx="908229" cy="932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0483" y="4391990"/>
            <a:ext cx="956993" cy="908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5333" y="4416371"/>
            <a:ext cx="1054521" cy="9082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041" y="4311130"/>
            <a:ext cx="908229" cy="9082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5297" y="5369732"/>
            <a:ext cx="908229" cy="9082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9239" y="4308078"/>
            <a:ext cx="908229" cy="90822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3724" y="4391990"/>
            <a:ext cx="1054521" cy="90822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9852" y="5490624"/>
            <a:ext cx="1054521" cy="90822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5657" y="5417348"/>
            <a:ext cx="1054521" cy="90822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405" y="5417348"/>
            <a:ext cx="1054521" cy="9082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1865" y="5393668"/>
            <a:ext cx="908229" cy="93261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4842" y="4379798"/>
            <a:ext cx="908229" cy="93261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1568" y="5374741"/>
            <a:ext cx="908229" cy="9082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4421" y="4299242"/>
            <a:ext cx="908229" cy="9082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610" y="5374741"/>
            <a:ext cx="908229" cy="9082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303" y="4274859"/>
            <a:ext cx="908229" cy="90822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1491" y="5376380"/>
            <a:ext cx="956993" cy="90822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5324" y="5308916"/>
            <a:ext cx="908229" cy="90822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010" y="5337420"/>
            <a:ext cx="908229" cy="908229"/>
          </a:xfrm>
          <a:prstGeom prst="rect">
            <a:avLst/>
          </a:prstGeom>
        </p:spPr>
      </p:pic>
      <p:pic>
        <p:nvPicPr>
          <p:cNvPr id="4" name="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0136" y="1268760"/>
            <a:ext cx="978310" cy="9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1.11111E-6 L 8.05556E-6 1.11111E-6 C -0.00173 -0.0213 -0.00295 -0.02755 8.05556E-6 -0.05278 C 0.00053 -0.05764 0.00296 -0.06204 0.00452 -0.06643 C 0.00851 -0.10417 0.00105 -0.04514 0.01771 -0.11157 C 0.03195 -0.16852 0.01199 -0.0919 0.02796 -0.14491 C 0.03021 -0.15255 0.03195 -0.16065 0.03386 -0.16852 C 0.03438 -0.17037 0.03473 -0.17245 0.03542 -0.17431 C 0.03629 -0.17755 0.03751 -0.18079 0.0382 -0.18426 C 0.03994 -0.19074 0.04098 -0.19745 0.04271 -0.2037 C 0.04653 -0.21782 0.05053 -0.22593 0.05591 -0.23912 C 0.05695 -0.24421 0.0573 -0.24977 0.05886 -0.25463 C 0.06233 -0.26551 0.06789 -0.275 0.07067 -0.28611 C 0.07362 -0.29792 0.07709 -0.30949 0.07952 -0.3213 C 0.08195 -0.3338 0.08438 -0.3463 0.08681 -0.35856 C 0.09115 -0.38079 0.08803 -0.36736 0.09271 -0.38611 C 0.09376 -0.39676 0.09567 -0.41574 0.09567 -0.42523 C 0.09567 -0.44745 0.09619 -0.46991 0.09428 -0.4919 C 0.09376 -0.49653 0.09133 -0.50116 0.08837 -0.5037 L 0.08386 -0.50764 C 0.08334 -0.50949 0.08334 -0.51204 0.08247 -0.51343 C 0.08126 -0.51528 0.07414 -0.52153 0.07205 -0.52338 C 0.07119 -0.52523 0.07032 -0.52731 0.0691 -0.52917 C 0.06685 -0.5331 0.06511 -0.53403 0.06181 -0.53704 C 0.06077 -0.53889 0.06008 -0.5412 0.05886 -0.54282 C 0.05765 -0.54468 0.05556 -0.54491 0.05452 -0.54676 C 0.04636 -0.56042 0.06129 -0.54537 0.04862 -0.55671 C 0.04705 -0.56713 0.04705 -0.56319 0.04705 -0.56829 L 0.04705 -0.56829 " pathEditMode="relative" ptsTypes="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2.59259E-6 C -0.00052 -0.0412 -0.0007 -0.08241 -0.00156 -0.12361 C -0.00156 -0.12639 -0.00261 -0.12894 -0.00295 -0.13148 C -0.00365 -0.13542 -0.00417 -0.13935 -0.00452 -0.14329 C -0.00712 -0.16806 -0.00469 -0.15 -0.00747 -0.16875 C -0.00799 -0.1838 -0.00816 -0.19884 -0.00886 -0.21389 C -0.0092 -0.21782 -0.01007 -0.22153 -0.01042 -0.22569 C -0.01268 -0.26458 -0.01059 -0.25255 -0.01337 -0.28056 C -0.01372 -0.28449 -0.01406 -0.28843 -0.01476 -0.29213 C -0.01563 -0.29676 -0.01684 -0.30139 -0.01771 -0.30602 C -0.01823 -0.31065 -0.0184 -0.31528 -0.01927 -0.31968 C -0.01979 -0.32315 -0.02136 -0.32616 -0.02222 -0.3294 C -0.02344 -0.33472 -0.02413 -0.34005 -0.02518 -0.34514 C -0.02604 -0.34977 -0.02726 -0.35417 -0.02813 -0.3588 C -0.02865 -0.36204 -0.03004 -0.37662 -0.03108 -0.38056 C -0.03177 -0.38333 -0.03299 -0.38565 -0.03403 -0.38819 C -0.03438 -0.39167 -0.03472 -0.39491 -0.03542 -0.39815 C -0.03611 -0.40139 -0.0375 -0.40463 -0.03837 -0.40787 C -0.03889 -0.40995 -0.03941 -0.41181 -0.03976 -0.41389 C -0.04028 -0.41782 -0.04063 -0.42176 -0.04132 -0.42546 C -0.04202 -0.42963 -0.04323 -0.43333 -0.04427 -0.43727 L -0.04566 -0.44329 L -0.04722 -0.44907 C -0.04774 -0.45116 -0.04774 -0.45324 -0.04861 -0.45486 L -0.05156 -0.46088 C -0.05208 -0.46343 -0.05226 -0.4662 -0.05313 -0.46875 C -0.05365 -0.47037 -0.05556 -0.47083 -0.05608 -0.47269 C -0.05712 -0.47639 -0.0566 -0.48056 -0.05747 -0.48426 C -0.05816 -0.48727 -0.05955 -0.48958 -0.06042 -0.49213 C -0.06111 -0.49421 -0.06111 -0.4963 -0.06198 -0.49815 C -0.06632 -0.50856 -0.06684 -0.50856 -0.07222 -0.51574 C -0.07274 -0.51759 -0.07274 -0.51991 -0.07361 -0.52153 C -0.07483 -0.52338 -0.07674 -0.52407 -0.07813 -0.52546 C -0.08264 -0.53032 -0.07934 -0.5294 -0.08542 -0.53333 C -0.08681 -0.53426 -0.08854 -0.53449 -0.08993 -0.53542 C -0.09149 -0.53634 -0.09271 -0.53819 -0.09427 -0.53935 C -0.09566 -0.54028 -0.0974 -0.54028 -0.09879 -0.5412 C -0.10035 -0.54236 -0.10156 -0.54398 -0.10313 -0.54514 C -0.10643 -0.54745 -0.11163 -0.54792 -0.11493 -0.54907 C -0.11979 -0.55069 -0.11945 -0.55116 -0.12379 -0.55486 C -0.12465 -0.55694 -0.12535 -0.55926 -0.12674 -0.56088 C -0.12934 -0.56389 -0.13559 -0.56875 -0.13559 -0.56875 L -0.14132 -0.58032 L -0.14132 -0.58032 L -0.14132 -0.58032 " pathEditMode="relative" ptsTypes="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2.77778E-7 1.48148E-6 C 0.00139 -0.01759 0.00243 -0.01944 2.77778E-7 -0.03727 C -0.00173 -0.04977 -0.00399 -0.05023 -0.00885 -0.06088 C -0.01094 -0.06527 -0.01232 -0.07037 -0.01476 -0.07453 C -0.01979 -0.08356 -0.02552 -0.09166 -0.0309 -0.1 C -0.03385 -0.10463 -0.03663 -0.10949 -0.03976 -0.11389 L -0.06614 -0.14907 C -0.06962 -0.1537 -0.07361 -0.15764 -0.07656 -0.16296 C -0.08003 -0.16875 -0.08298 -0.175 -0.0868 -0.18055 C -0.11528 -0.22106 -0.0868 -0.17824 -0.10156 -0.19629 C -0.11146 -0.20833 -0.11892 -0.22546 -0.1309 -0.23333 C -0.13298 -0.23472 -0.13507 -0.23541 -0.1368 -0.23727 C -0.14861 -0.25023 -0.14548 -0.25092 -0.1559 -0.26481 C -0.17535 -0.29074 -0.15798 -0.26365 -0.17361 -0.28634 C -0.17673 -0.29074 -0.17969 -0.29537 -0.18246 -0.3 C -0.18507 -0.30463 -0.18698 -0.30972 -0.18976 -0.31389 C -0.19184 -0.3169 -0.19496 -0.31875 -0.19705 -0.32176 C -0.20312 -0.32963 -0.19982 -0.33032 -0.20746 -0.33727 C -0.24757 -0.37477 -0.23403 -0.36921 -0.2559 -0.37662 C -0.26198 -0.38449 -0.25555 -0.37754 -0.26771 -0.3824 C -0.26979 -0.38333 -0.27153 -0.38565 -0.27361 -0.38634 C -0.27795 -0.38773 -0.28246 -0.38773 -0.2868 -0.38842 C -0.31406 -0.39745 -0.29844 -0.39375 -0.33385 -0.39629 C -0.35399 -0.4 -0.33628 -0.39514 -0.35 -0.40208 C -0.35434 -0.40416 -0.36059 -0.40486 -0.36476 -0.40602 C -0.36632 -0.40648 -0.36771 -0.4074 -0.36927 -0.40787 C -0.37205 -0.40879 -0.37517 -0.40926 -0.37795 -0.40995 C -0.37847 -0.4118 -0.37847 -0.41412 -0.37951 -0.41574 C -0.38055 -0.41759 -0.38298 -0.41782 -0.38385 -0.41967 C -0.39583 -0.44537 -0.37899 -0.42106 -0.39132 -0.43727 C -0.39548 -0.45393 -0.38958 -0.43379 -0.39566 -0.44722 C -0.40035 -0.45764 -0.39271 -0.44907 -0.40156 -0.45694 C -0.40208 -0.45902 -0.40156 -0.46273 -0.40295 -0.46273 C -0.40451 -0.46273 -0.40469 -0.45902 -0.40451 -0.45694 C -0.40416 -0.45463 -0.40243 -0.45324 -0.40156 -0.45115 C -0.39826 -0.44213 -0.40191 -0.44768 -0.39861 -0.44328 L -0.39861 -0.44328 " pathEditMode="relative" ptsTypes="AAAAAAAAAAAAAAAAAAAAAAAAAAAAAAAAAAAA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6 L -2.77778E-7 -7.40741E-6 C -0.00156 -0.00533 -0.00313 -0.01042 -0.00451 -0.01575 C -0.00521 -0.01829 -0.00538 -0.02107 -0.0059 -0.02362 C -0.00695 -0.02755 -0.00781 -0.03149 -0.00886 -0.03542 C -0.01285 -0.04954 -0.01059 -0.04075 -0.01476 -0.05302 C -0.01632 -0.05765 -0.01719 -0.06274 -0.01927 -0.06691 C -0.03108 -0.09144 -0.02379 -0.0713 -0.03542 -0.08843 C -0.04636 -0.10464 -0.03941 -0.09792 -0.04722 -0.1139 C -0.04983 -0.11945 -0.0533 -0.12408 -0.0559 -0.12964 C -0.05799 -0.13357 -0.05972 -0.13751 -0.06181 -0.14144 C -0.06406 -0.14538 -0.06684 -0.14908 -0.06927 -0.15325 C -0.07222 -0.15834 -0.075 -0.16366 -0.07795 -0.16876 C -0.0809 -0.17362 -0.08403 -0.17778 -0.08681 -0.18265 C -0.08802 -0.1845 -0.08854 -0.18658 -0.08976 -0.18843 C -0.09201 -0.19191 -0.09497 -0.19468 -0.09722 -0.19816 C -0.1092 -0.21783 -0.09792 -0.21228 -0.12066 -0.23751 C -0.12361 -0.24075 -0.12691 -0.24353 -0.12951 -0.24723 C -0.13663 -0.25741 -0.14965 -0.28218 -0.15886 -0.29052 C -0.16337 -0.29445 -0.16788 -0.29792 -0.17222 -0.30232 C -0.17882 -0.30903 -0.18438 -0.3176 -0.19132 -0.32385 C -0.21094 -0.34144 -0.17066 -0.30579 -0.20451 -0.33357 C -0.22257 -0.34839 -0.20695 -0.3389 -0.22656 -0.35325 C -0.22795 -0.35417 -0.22951 -0.35441 -0.2309 -0.3551 C -0.23351 -0.35649 -0.23576 -0.35788 -0.23837 -0.35903 C -0.2441 -0.36181 -0.24983 -0.36528 -0.2559 -0.36691 C -0.27517 -0.372 -0.26945 -0.37107 -0.30451 -0.37292 L -0.34132 -0.37478 L -0.35451 -0.37871 C -0.35642 -0.37941 -0.35833 -0.3801 -0.36042 -0.38079 C -0.36285 -0.38149 -0.36528 -0.38195 -0.36771 -0.38265 C -0.37761 -0.39144 -0.36545 -0.38172 -0.37951 -0.38843 C -0.38264 -0.39005 -0.38524 -0.39283 -0.38837 -0.39445 C -0.39011 -0.39538 -0.39236 -0.39561 -0.39427 -0.3963 C -0.3967 -0.39746 -0.39896 -0.39931 -0.40156 -0.40024 C -0.42361 -0.40811 -0.40886 -0.4014 -0.42361 -0.40626 C -0.42552 -0.40695 -0.42761 -0.40718 -0.42951 -0.40811 C -0.43195 -0.40927 -0.43438 -0.41089 -0.43681 -0.41204 C -0.43872 -0.41297 -0.4408 -0.4132 -0.44271 -0.41413 C -0.44566 -0.41528 -0.44861 -0.41667 -0.45156 -0.41806 L -0.4559 -0.41991 C -0.4592 -0.42431 -0.46129 -0.42616 -0.46337 -0.43172 C -0.46945 -0.44792 -0.45938 -0.42663 -0.46771 -0.44353 C -0.47101 -0.45672 -0.46927 -0.45163 -0.47205 -0.45903 L -0.47205 -0.45903 " pathEditMode="relative" ptsTypes="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7.40741E-7 L 5.27778E-6 7.40741E-7 C -0.00381 -0.00208 -0.0078 -0.00393 -0.01162 -0.00602 C -0.01371 -0.00717 -0.01562 -0.00879 -0.01753 -0.00995 C -0.01891 -0.01065 -0.02048 -0.01111 -0.02204 -0.0118 C -0.02395 -0.01296 -0.02586 -0.01458 -0.02777 -0.01574 C -0.0302 -0.01713 -0.0328 -0.01828 -0.03523 -0.01967 C -0.03714 -0.02083 -0.03905 -0.02268 -0.04114 -0.02361 C -0.04305 -0.02453 -0.04496 -0.025 -0.04704 -0.02569 C -0.04895 -0.02685 -0.05103 -0.02801 -0.05277 -0.02963 C -0.06266 -0.03773 -0.05468 -0.03379 -0.06614 -0.0412 C -0.06839 -0.04282 -0.071 -0.04398 -0.07343 -0.04514 C -0.07586 -0.04838 -0.07794 -0.05231 -0.08072 -0.05509 C -0.0835 -0.05764 -0.0868 -0.05856 -0.08957 -0.06088 C -0.09322 -0.06389 -0.09652 -0.06713 -0.09999 -0.07083 C -0.13003 -0.10231 -0.09357 -0.06736 -0.11909 -0.08842 C -0.13003 -0.09745 -0.12916 -0.1 -0.14114 -0.10787 C -0.14391 -0.10972 -0.14704 -0.11041 -0.14999 -0.1118 C -0.15433 -0.11435 -0.15884 -0.11713 -0.16319 -0.11967 C -0.16509 -0.12106 -0.16718 -0.12222 -0.16909 -0.12361 C -0.17152 -0.12546 -0.17378 -0.12801 -0.17638 -0.12963 C -0.18315 -0.13333 -0.19027 -0.13541 -0.19704 -0.13935 C -0.20138 -0.1419 -0.20555 -0.14514 -0.21023 -0.14722 C -0.22325 -0.15301 -0.22551 -0.15231 -0.23662 -0.15509 C -0.24166 -0.15625 -0.24652 -0.15787 -0.25138 -0.15903 C -0.27395 -0.16342 -0.25989 -0.15764 -0.28662 -0.16481 C -0.29166 -0.1662 -0.29634 -0.16805 -0.30138 -0.16875 C -0.31353 -0.1706 -0.33819 -0.17268 -0.33819 -0.17268 C -0.34843 -0.17523 -0.35902 -0.17615 -0.36909 -0.18055 C -0.37048 -0.18125 -0.37204 -0.18194 -0.37343 -0.1824 C -0.3769 -0.18379 -0.38037 -0.18495 -0.38367 -0.18634 C -0.38766 -0.18819 -0.39148 -0.19074 -0.39548 -0.19236 C -0.4085 -0.19699 -0.43975 -0.2037 -0.44999 -0.20602 C -0.4519 -0.2074 -0.45364 -0.20926 -0.45572 -0.20995 C -0.45937 -0.21111 -0.48523 -0.21365 -0.48662 -0.21389 C -0.49565 -0.21782 -0.49183 -0.21643 -0.50728 -0.21967 C -0.50971 -0.22037 -0.53541 -0.22546 -0.54114 -0.22569 C -0.56405 -0.22685 -0.58714 -0.22685 -0.61023 -0.22754 C -0.62221 -0.23171 -0.60937 -0.22708 -0.62499 -0.23356 C -0.62829 -0.23495 -0.63176 -0.23611 -0.63523 -0.2375 C -0.63819 -0.23865 -0.64096 -0.24051 -0.64409 -0.24143 C -0.64843 -0.24259 -0.65294 -0.24259 -0.65728 -0.24328 C -0.67482 -0.25254 -0.65294 -0.24143 -0.67499 -0.25115 C -0.67742 -0.25231 -0.67985 -0.25393 -0.68228 -0.25509 C -0.68367 -0.25578 -0.68523 -0.25602 -0.68662 -0.25694 C -0.68836 -0.2581 -0.68957 -0.25972 -0.69114 -0.26088 C -0.69756 -0.26643 -0.70016 -0.26828 -0.70728 -0.27268 C -0.71162 -0.27546 -0.71596 -0.27824 -0.72048 -0.28055 C -0.72343 -0.28217 -0.72655 -0.28287 -0.72933 -0.28449 C -0.74843 -0.29606 -0.72829 -0.28657 -0.74114 -0.29236 C -0.742 -0.29375 -0.74305 -0.29514 -0.74409 -0.29629 C -0.74548 -0.29768 -0.74721 -0.29838 -0.74843 -0.30023 C -0.75225 -0.30602 -0.7545 -0.31088 -0.75589 -0.31782 C -0.75589 -0.31852 -0.75589 -0.31921 -0.75589 -0.31967 L -0.75867 -0.31782 " pathEditMode="relative" ptsTypes="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18519E-6 L -5.55556E-6 5.18519E-6 C 0.00138 -0.00531 0.0026 -0.01064 0.00433 -0.01573 C 0.00503 -0.01805 0.00659 -0.01944 0.00728 -0.02175 C 0.01266 -0.03795 0.00711 -0.02939 0.0132 -0.03726 C 0.01753 -0.06689 0.01197 -0.03008 0.01614 -0.05508 C 0.01666 -0.05832 0.01701 -0.06156 0.01753 -0.06481 C 0.01978 -0.17638 0.01457 -0.10832 0.02048 -0.14328 C 0.021 -0.14652 0.021 -0.14999 0.02187 -0.153 C 0.02256 -0.15531 0.02412 -0.15694 0.02482 -0.15902 C 0.02603 -0.16203 0.0269 -0.1655 0.02777 -0.16874 C 0.03055 -0.19004 0.0276 -0.17152 0.03228 -0.19027 C 0.03576 -0.20439 0.03107 -0.19212 0.03662 -0.20809 C 0.03853 -0.21342 0.03975 -0.2192 0.04253 -0.2236 C 0.05694 -0.24768 0.04201 -0.22152 0.05138 -0.24143 C 0.0526 -0.2442 0.05451 -0.24629 0.05572 -0.2493 C 0.06093 -0.26156 0.05624 -0.25578 0.06162 -0.26481 C 0.06249 -0.26643 0.06371 -0.26735 0.06457 -0.26874 C 0.06562 -0.27059 0.06648 -0.27268 0.06753 -0.27476 C 0.07065 -0.28055 0.07551 -0.28819 0.07777 -0.2942 C 0.07881 -0.29698 0.07968 -0.29976 0.08072 -0.30207 C 0.08246 -0.30624 0.08541 -0.30948 0.08662 -0.31388 C 0.0901 -0.328 0.08784 -0.32221 0.09253 -0.33147 C 0.09617 -0.34606 0.09409 -0.33957 0.09843 -0.35115 C 0.09878 -0.35439 0.0993 -0.35763 0.09982 -0.3611 C 0.10034 -0.36365 0.10138 -0.36619 0.10138 -0.36874 C 0.10138 -0.38448 0.10121 -0.40069 0.09843 -0.41596 C 0.09791 -0.41781 0.09739 -0.4199 0.09687 -0.42175 C 0.09635 -0.4243 0.09582 -0.42707 0.09548 -0.42962 C 0.09496 -0.43286 0.09461 -0.43633 0.09391 -0.43934 C 0.09305 -0.44351 0.09201 -0.44721 0.09096 -0.45115 C 0.09044 -0.45323 0.08992 -0.45508 0.08957 -0.45717 C 0.08905 -0.46041 0.08836 -0.46365 0.08801 -0.46689 C 0.08784 -0.46874 0.08801 -0.47082 0.08801 -0.47268 L 0.08506 -0.47268 " pathEditMode="relative" ptsTypes="AAAAAAAAAAAAAAAAAAAAAAAAAAAAAAAAAAA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88889E-6 L 4.16667E-6 -8.88889E-6 C 0.00139 -0.01876 0.00191 -0.02269 0.00278 -0.04329 C 0.00521 -0.09514 0.0026 -0.06876 0.00573 -0.09815 C 0.00816 -0.15926 0.00556 -0.1169 0.00868 -0.14723 C 0.00937 -0.15232 0.00955 -0.15764 0.01024 -0.16297 C 0.01042 -0.16482 0.01128 -0.16667 0.01163 -0.16876 C 0.01233 -0.172 0.0125 -0.17547 0.01319 -0.17848 C 0.01441 -0.1845 0.01632 -0.19028 0.01753 -0.1963 C 0.02066 -0.21042 0.02326 -0.22477 0.02934 -0.23751 C 0.03368 -0.24653 0.03733 -0.25649 0.04253 -0.26482 L 0.05573 -0.28635 C 0.05816 -0.29028 0.06042 -0.29468 0.06319 -0.29815 L 0.0691 -0.30602 C 0.06944 -0.30811 0.06979 -0.31019 0.07049 -0.31181 C 0.0717 -0.31482 0.07344 -0.31714 0.075 -0.31968 C 0.07587 -0.32176 0.07691 -0.32362 0.07778 -0.3257 C 0.08073 -0.34445 0.07743 -0.32709 0.08229 -0.34329 C 0.08333 -0.34723 0.08385 -0.35139 0.08524 -0.3551 C 0.08646 -0.35857 0.08837 -0.36135 0.08958 -0.36482 C 0.09132 -0.36991 0.09236 -0.37547 0.0941 -0.38056 C 0.09531 -0.38403 0.09722 -0.38704 0.09844 -0.39028 C 0.09965 -0.39352 0.10035 -0.397 0.10139 -0.40024 C 0.10226 -0.40278 0.10347 -0.40533 0.10434 -0.40811 C 0.10608 -0.41389 0.10729 -0.41968 0.10868 -0.4257 C 0.1092 -0.42755 0.1099 -0.42964 0.11024 -0.43149 C 0.11076 -0.43426 0.11094 -0.43681 0.11163 -0.43936 C 0.11233 -0.44144 0.11372 -0.44329 0.11458 -0.44538 C 0.11562 -0.45047 0.11701 -0.45556 0.11753 -0.46089 C 0.11927 -0.47871 0.11771 -0.47153 0.12049 -0.48264 C 0.12101 -0.48982 0.12135 -0.497 0.12205 -0.50417 C 0.1224 -0.50996 0.12309 -0.51575 0.12344 -0.52176 C 0.12413 -0.53288 0.12448 -0.54399 0.125 -0.5551 C 0.12448 -0.5845 0.12465 -0.61389 0.12344 -0.64329 C 0.12326 -0.64746 0.12153 -0.65116 0.12049 -0.6551 C 0.11788 -0.66551 0.11997 -0.65649 0.11753 -0.67084 C 0.11719 -0.67339 0.11667 -0.67616 0.11615 -0.67871 C 0.11528 -0.68264 0.11319 -0.69028 0.11319 -0.69028 C 0.11285 -0.69376 0.11198 -0.70857 0.11024 -0.71389 C 0.10677 -0.72477 0.10729 -0.71528 0.10729 -0.72362 L 0.10729 -0.72362 " pathEditMode="relative" ptsTypes="AAAAAAAAAAAAAAAAAAAAAAAAAAAAAAAAAAAAAAA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8.33333E-7 -7.40741E-7 C -0.0158 -0.01505 -0.0118 -0.00602 -0.0118 -0.0412 C -0.0118 -0.0419 -0.01267 -0.09722 -0.00885 -0.11782 C -0.00798 -0.12176 -0.00694 -0.12569 -0.0059 -0.12963 C -0.0026 -0.18218 -0.00278 -0.16921 -0.0059 -0.25694 C -0.00607 -0.26435 -0.00781 -0.2713 -0.00885 -0.27847 C -0.00937 -0.28634 -0.00955 -0.29421 -0.01024 -0.30208 C -0.01041 -0.30417 -0.01146 -0.30602 -0.0118 -0.30787 C -0.0125 -0.3125 -0.01267 -0.31713 -0.01319 -0.32176 C -0.01597 -0.34305 -0.01458 -0.33704 -0.01771 -0.34907 C -0.01823 -0.35509 -0.0184 -0.36088 -0.0191 -0.3669 C -0.01979 -0.37199 -0.02118 -0.37731 -0.02205 -0.38241 C -0.02309 -0.38843 -0.02396 -0.39421 -0.025 -0.40023 C -0.02604 -0.42245 -0.02673 -0.44468 -0.02795 -0.4669 C -0.02812 -0.47083 -0.02934 -0.47454 -0.02934 -0.47847 C -0.02934 -0.50995 -0.02882 -0.54143 -0.02795 -0.57268 C -0.02778 -0.57917 -0.02743 -0.58588 -0.02656 -0.59236 C -0.02552 -0.59838 -0.02066 -0.6088 -0.0191 -0.61389 C -0.0184 -0.61643 -0.01823 -0.61921 -0.01771 -0.62176 C -0.01666 -0.62616 -0.0158 -0.63009 -0.01319 -0.63356 C -0.01198 -0.63518 -0.01024 -0.63611 -0.00885 -0.6375 C -0.0059 -0.64884 -0.00955 -0.63843 -0.00295 -0.64722 C -0.00173 -0.64884 -0.00121 -0.65139 8.33333E-7 -0.65301 C 0.00278 -0.65718 0.0059 -0.66088 0.00886 -0.66481 L 0.0132 -0.67083 C 0.0165 -0.68356 0.01198 -0.67106 0.0191 -0.67847 C 0.02344 -0.6831 0.02101 -0.68495 0.02361 -0.69028 C 0.02431 -0.6919 0.02622 -0.69236 0.02656 -0.69421 C 0.02726 -0.69861 0.02656 -0.70347 0.02656 -0.70787 L 0.02656 -0.70787 " pathEditMode="relative" ptsTypes="AAAAAAAAAAAAAAAAAAAAAAAAAAAAAAA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-3.7037E-6 C 0.00296 -0.00463 0.00556 -0.00949 0.00886 -0.01389 C 0.01008 -0.01551 0.01199 -0.01597 0.0132 -0.01782 C 0.01546 -0.02129 0.0191 -0.02963 0.0191 -0.02963 C 0.01963 -0.03217 0.02015 -0.03472 0.02049 -0.03726 C 0.02223 -0.05162 0.02223 -0.06643 0.02501 -0.08055 C 0.02535 -0.0831 0.02605 -0.08564 0.0264 -0.08842 C 0.02796 -0.10069 0.03091 -0.12569 0.03091 -0.12569 C 0.02883 -0.14791 0.02761 -0.17014 0.02501 -0.19236 C 0.02466 -0.19514 0.02292 -0.19745 0.02206 -0.20023 C 0.02049 -0.20463 0.0191 -0.20926 0.01754 -0.21389 C 0.01581 -0.21921 0.01338 -0.22407 0.01164 -0.22963 C 0.01042 -0.23402 0.01008 -0.23889 0.00886 -0.24328 C 5E-6 -0.27291 0.00192 -0.26759 -0.00747 -0.28634 C -0.01077 -0.29976 -0.00625 -0.28356 -0.0132 -0.30208 C -0.02014 -0.32037 -0.00347 -0.28726 -0.02066 -0.32176 C -0.02136 -0.32314 -0.02292 -0.32407 -0.02361 -0.32569 C -0.02639 -0.33194 -0.02865 -0.33865 -0.03091 -0.34514 C -0.0316 -0.34722 -0.03143 -0.34953 -0.03229 -0.35115 C -0.0349 -0.35555 -0.0382 -0.35902 -0.04115 -0.36296 C -0.04445 -0.37615 -0.04045 -0.3625 -0.05156 -0.3824 C -0.05417 -0.3875 -0.05625 -0.39305 -0.05886 -0.39814 C -0.05955 -0.39976 -0.06094 -0.40069 -0.06181 -0.40208 C -0.06632 -0.41041 -0.06945 -0.42037 -0.075 -0.42754 C -0.07934 -0.43356 -0.08403 -0.43889 -0.0882 -0.44514 C -0.09097 -0.44953 -0.09271 -0.45486 -0.09549 -0.45902 C -0.0967 -0.46064 -0.09879 -0.46134 -0.1 -0.46296 C -0.10261 -0.46643 -0.10469 -0.47083 -0.10729 -0.47476 C -0.11198 -0.48148 -0.11719 -0.48773 -0.12205 -0.49421 L -0.12934 -0.50416 C -0.13125 -0.50671 -0.13299 -0.50972 -0.13525 -0.5118 C -0.13959 -0.51643 -0.14445 -0.52037 -0.14844 -0.52569 C -0.15 -0.52754 -0.15122 -0.52963 -0.15295 -0.53148 C -0.15469 -0.53356 -0.15677 -0.53564 -0.15868 -0.5375 C -0.16163 -0.54004 -0.16754 -0.54514 -0.16754 -0.54514 C -0.16858 -0.54722 -0.16927 -0.5493 -0.17049 -0.55115 C -0.175 -0.55787 -0.17813 -0.55949 -0.18073 -0.56689 C -0.18143 -0.56875 -0.18195 -0.5706 -0.18229 -0.57268 C -0.18247 -0.57453 -0.18229 -0.57662 -0.18229 -0.57847 L -0.18229 -0.57847 " pathEditMode="relative" ptsTypes="AAAAAAAAAAAAAAAAAAAAAAAAAAAAAAAAAAAAAAA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55556E-6 L 5.27778E-6 -5.55556E-6 C 0.00278 -0.00394 0.00591 -0.00765 0.00869 -0.01181 C 0.0158 -0.02269 0.00695 -0.01366 0.01615 -0.02177 C 0.01702 -0.0257 0.01823 -0.0294 0.0191 -0.03357 C 0.02119 -0.04538 0.0198 -0.03866 0.02344 -0.05302 C 0.02605 -0.08473 0.02657 -0.08265 0.02344 -0.12964 C 0.02327 -0.13241 0.02153 -0.13496 0.02049 -0.13728 C 0.01615 -0.14723 0.0099 -0.15603 0.0073 -0.1669 C 0.00678 -0.16876 0.0066 -0.17107 0.00573 -0.17269 C 0.00365 -0.17686 0.00087 -0.18056 -0.00156 -0.1845 C -0.00503 -0.19839 -0.00034 -0.18218 -0.0118 -0.20417 C -0.01267 -0.20579 -0.01249 -0.20811 -0.01336 -0.20996 C -0.01892 -0.2213 -0.02447 -0.23265 -0.0309 -0.24329 C -0.03541 -0.25047 -0.04027 -0.25718 -0.04427 -0.26482 C -0.04861 -0.27339 -0.05312 -0.28172 -0.05746 -0.29028 C -0.06041 -0.29607 -0.06267 -0.30278 -0.06631 -0.30788 L -0.09999 -0.35903 C -0.10399 -0.36482 -0.1085 -0.37015 -0.1118 -0.37663 C -0.11649 -0.38612 -0.11683 -0.38728 -0.12499 -0.39815 C -0.12881 -0.40302 -0.13333 -0.40695 -0.1368 -0.41181 C -0.14062 -0.41737 -0.14305 -0.42454 -0.14722 -0.42964 C -0.15347 -0.43704 -0.1618 -0.44121 -0.1677 -0.44908 C -0.17395 -0.45741 -0.16822 -0.45047 -0.1809 -0.46089 C -0.20937 -0.48427 -0.171 -0.45464 -0.19861 -0.47478 C -0.20104 -0.4764 -0.20347 -0.47894 -0.2059 -0.48056 C -0.21545 -0.48681 -0.21145 -0.48288 -0.22222 -0.48635 C -0.22517 -0.48751 -0.22795 -0.48913 -0.2309 -0.49028 C -0.23246 -0.49098 -0.23402 -0.49121 -0.23541 -0.49237 C -0.23975 -0.4963 -0.24045 -0.49723 -0.24565 -0.50024 C -0.24704 -0.50093 -0.24861 -0.5014 -0.24999 -0.50209 C -0.25156 -0.50348 -0.25295 -0.5051 -0.25451 -0.50603 C -0.2559 -0.50695 -0.25763 -0.50695 -0.25885 -0.50811 C -0.26197 -0.51019 -0.26527 -0.51251 -0.2677 -0.51575 C -0.26874 -0.51714 -0.26944 -0.51899 -0.27065 -0.51968 C -0.27343 -0.52153 -0.27951 -0.52362 -0.27951 -0.52362 C -0.28055 -0.5257 -0.28107 -0.52802 -0.28246 -0.52964 C -0.28367 -0.53079 -0.28541 -0.53056 -0.2868 -0.53149 C -0.28836 -0.53265 -0.28975 -0.53403 -0.29131 -0.53542 C -0.29218 -0.53751 -0.29288 -0.53982 -0.29427 -0.54144 C -0.29548 -0.5426 -0.29722 -0.54237 -0.29861 -0.54329 C -0.2993 -0.54376 -0.29965 -0.54468 -0.29999 -0.54515 L -0.29999 -0.54515 " pathEditMode="relative" ptsTypes="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1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f4/54/ca/f454ca8cdcc5369bfa825f05c02dd06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23" y="0"/>
            <a:ext cx="9276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565568_16-p-kartinka-devochki-na-belom-fone-1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42" y="1062971"/>
            <a:ext cx="20602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pngimg.com/uploads/porridge/porridge_PNG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946076" cy="9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pngimg.com/uploads/porridge/porridge_PNG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46076" cy="9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pngimg.com/uploads/porridge/porridge_PNG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42" y="3177278"/>
            <a:ext cx="946076" cy="9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014" y="480300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9006" y="3290840"/>
            <a:ext cx="64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0105" y="329084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3</a:t>
            </a:r>
          </a:p>
        </p:txBody>
      </p:sp>
      <p:pic>
        <p:nvPicPr>
          <p:cNvPr id="17" name="Picture 8" descr="https://img-fotki.yandex.ru/get/5708/200418627.16/0_10ba7c_3a567eb9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74" y="5222286"/>
            <a:ext cx="1075476" cy="152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2" descr="https://i.pinimg.com/originals/6c/78/3c/6c783c60aeee0324e12cb65f634be60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2286"/>
            <a:ext cx="1008969" cy="119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catherineasquithgallery.com/uploads/posts/2021-02/1614544967_31-p-petukh-na-belom-fone-3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29" y="5013176"/>
            <a:ext cx="1875241" cy="16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http://abali.ru/wp-content/uploads/2012/10/indu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48" y="3718618"/>
            <a:ext cx="1611245" cy="16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clipart-best.com/img/turkey/turkey-clip-art-6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29" y="4076515"/>
            <a:ext cx="1480277" cy="9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mg-fotki.yandex.ru/get/236239/200418627.1d6/0_1a02c7_f0f227d0_ori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73" y="5251491"/>
            <a:ext cx="1200776" cy="11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И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53631" y="116632"/>
            <a:ext cx="1226319" cy="1226319"/>
          </a:xfrm>
          <a:prstGeom prst="rect">
            <a:avLst/>
          </a:prstGeom>
        </p:spPr>
      </p:pic>
      <p:pic>
        <p:nvPicPr>
          <p:cNvPr id="20" name="Picture 10" descr="https://ds04.infourok.ru/uploads/ex/04ff/0008696e-f8a62f19/hello_html_85137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0742" y="3746330"/>
            <a:ext cx="1556166" cy="17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catherineasquithgallery.com/uploads/posts/2021-03/1614575701_47-p-kuritsa-na-belom-fone-6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85" y="4803008"/>
            <a:ext cx="1443313" cy="14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3.61111E-6 0.00023 C 0.00156 -0.00671 0.00312 -0.01319 0.00451 -0.01968 C 0.00503 -0.02222 0.00538 -0.025 0.0059 -0.02755 C 0.01024 -0.04699 0.00781 -0.03148 0.01041 -0.05116 C 0.00989 -0.09884 0.01007 -0.14653 0.00885 -0.19421 C 0.0085 -0.20486 0.00573 -0.22153 0.00451 -0.23356 C 0.00347 -0.24213 0.00104 -0.27245 3.61111E-6 -0.27662 L -0.00139 -0.28241 C -0.00191 -0.28773 -0.00191 -0.29306 -0.00295 -0.29815 C -0.0033 -0.30046 -0.00504 -0.30185 -0.00591 -0.30393 C -0.00712 -0.30787 -0.00782 -0.31181 -0.00886 -0.31574 C -0.0092 -0.32037 -0.00938 -0.325 -0.01025 -0.32963 C -0.0165 -0.36088 -0.01268 -0.33125 -0.01754 -0.35694 C -0.01823 -0.36088 -0.01823 -0.36481 -0.0191 -0.36875 C -0.0198 -0.37222 -0.02118 -0.37523 -0.02205 -0.37847 C -0.02309 -0.38241 -0.02396 -0.38634 -0.025 -0.39028 C -0.02622 -0.39514 -0.02709 -0.39977 -0.02934 -0.40417 C -0.03056 -0.40625 -0.0323 -0.40787 -0.03368 -0.40995 C -0.03629 -0.41968 -0.03403 -0.41296 -0.03959 -0.42361 C -0.04167 -0.42755 -0.04358 -0.43148 -0.04549 -0.43542 C -0.04653 -0.4375 -0.0467 -0.44051 -0.04844 -0.4412 L -0.05278 -0.44329 C -0.05382 -0.44514 -0.05434 -0.44792 -0.05573 -0.44907 C -0.05834 -0.45139 -0.06459 -0.45301 -0.06459 -0.45278 C -0.07361 -0.45255 -0.0882 -0.45509 -0.09844 -0.44907 C -0.10938 -0.44282 -0.10018 -0.44838 -0.1073 -0.4412 C -0.11007 -0.43843 -0.11598 -0.43356 -0.11598 -0.43333 C -0.11754 -0.42731 -0.11719 -0.42708 -0.12049 -0.42176 C -0.12136 -0.42037 -0.12309 -0.41968 -0.12344 -0.41782 C -0.12414 -0.41389 -0.12344 -0.40995 -0.12344 -0.40602 L -0.12344 -0.40579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116 L -0.00313 -0.00093 C -0.00174 -0.00648 0.00086 -0.01135 0.00121 -0.0169 C 0.00208 -0.02593 0.00069 -0.03426 -0.00174 -0.04236 C -0.00261 -0.04584 -0.00348 -0.04908 -0.00469 -0.05232 C -0.00591 -0.05556 -0.0073 -0.05903 -0.00903 -0.06204 C -0.01077 -0.06505 -0.0132 -0.06713 -0.01493 -0.06991 C -0.01858 -0.0757 -0.02084 -0.08287 -0.02518 -0.0875 C -0.05695 -0.12269 -0.01754 -0.0794 -0.03993 -0.10324 C -0.04775 -0.11158 -0.05556 -0.12014 -0.06355 -0.12871 C -0.06841 -0.13403 -0.07257 -0.14074 -0.07813 -0.14445 C -0.08559 -0.14931 -0.08785 -0.15047 -0.09584 -0.15811 C -0.09983 -0.16181 -0.10695 -0.17037 -0.11059 -0.1757 C -0.11216 -0.17824 -0.11337 -0.18125 -0.11493 -0.18357 C -0.11771 -0.18773 -0.12153 -0.19074 -0.12379 -0.19537 C -0.13143 -0.21065 -0.12691 -0.20417 -0.13698 -0.21505 C -0.13855 -0.21898 -0.13976 -0.22292 -0.1415 -0.22686 C -0.14271 -0.22963 -0.14462 -0.23172 -0.14584 -0.23449 C -0.14809 -0.23959 -0.14931 -0.24537 -0.15174 -0.25023 C -0.15365 -0.25417 -0.15573 -0.25787 -0.15764 -0.26204 C -0.15868 -0.26459 -0.15955 -0.26736 -0.16059 -0.26991 C -0.16441 -0.27917 -0.16841 -0.2882 -0.1724 -0.29723 C -0.17379 -0.3007 -0.17552 -0.30371 -0.17674 -0.30718 C -0.1783 -0.31111 -0.17986 -0.31482 -0.18125 -0.31898 C -0.18386 -0.32732 -0.18473 -0.33681 -0.18855 -0.34445 C -0.19271 -0.35278 -0.19063 -0.34815 -0.19445 -0.35811 C -0.19497 -0.36065 -0.19514 -0.36343 -0.19584 -0.36598 C -0.19653 -0.36806 -0.19792 -0.36968 -0.19879 -0.37176 C -0.20087 -0.37686 -0.2033 -0.38195 -0.20469 -0.3875 C -0.20625 -0.39329 -0.20799 -0.39908 -0.2092 -0.4051 C -0.21129 -0.4169 -0.2099 -0.41042 -0.21355 -0.42477 L -0.21493 -0.43056 C -0.21459 -0.43658 -0.21545 -0.44306 -0.21355 -0.44838 C -0.21285 -0.45023 -0.21025 -0.44769 -0.2092 -0.4463 C -0.20799 -0.44491 -0.20868 -0.44213 -0.20764 -0.44051 C -0.20504 -0.43611 -0.20226 -0.43172 -0.19879 -0.42871 C -0.19549 -0.4257 -0.19393 -0.42477 -0.1915 -0.42084 C -0.19045 -0.41898 -0.18959 -0.41667 -0.18855 -0.41505 C -0.18716 -0.41273 -0.18577 -0.41088 -0.1842 -0.40903 C -0.17414 -0.39792 -0.18299 -0.40949 -0.1783 -0.40324 L -0.1783 -0.40301 " pathEditMode="relative" rAng="0" ptsTypes="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2.22222E-6 3.7037E-7 L 0.0132 -0.00394 C 0.01511 -0.00463 0.01702 -0.0051 0.0191 -0.00602 C 0.04236 -0.01575 0.02917 -0.01227 0.04549 -0.01575 C 0.05452 -0.02176 0.04948 -0.01806 0.06025 -0.02755 C 0.06164 -0.02894 0.06337 -0.02987 0.06459 -0.03149 C 0.0665 -0.03403 0.06841 -0.03704 0.07049 -0.03936 C 0.07327 -0.04237 0.07934 -0.04723 0.07934 -0.04723 C 0.08039 -0.04908 0.08108 -0.05116 0.08229 -0.05301 C 0.08351 -0.0551 0.08559 -0.05672 0.08664 -0.05903 C 0.0875 -0.06065 0.08733 -0.06297 0.0882 -0.06482 C 0.08993 -0.06899 0.09202 -0.07269 0.0941 -0.07663 C 0.09775 -0.08403 0.09566 -0.08079 0.09983 -0.08635 C 0.10035 -0.09028 0.1007 -0.09422 0.10139 -0.09815 C 0.10174 -0.10024 0.10243 -0.10209 0.10278 -0.10394 C 0.10348 -0.10672 0.10382 -0.10926 0.10434 -0.11181 C 0.10521 -0.11575 0.10643 -0.11968 0.10729 -0.12362 C 0.10903 -0.13357 0.10816 -0.12894 0.11025 -0.13727 C 0.11042 -0.14028 0.11059 -0.15672 0.1132 -0.16274 C 0.11893 -0.17663 0.11823 -0.17385 0.12778 -0.18241 L 0.13664 -0.19028 C 0.1382 -0.19098 0.13976 -0.19121 0.14115 -0.19213 C 0.15625 -0.20348 0.14427 -0.19769 0.15434 -0.20209 C 0.15573 -0.20325 0.15712 -0.20487 0.15868 -0.20602 C 0.16077 -0.20741 0.16719 -0.20926 0.1691 -0.20996 C 0.1717 -0.2125 0.1816 -0.22269 0.18368 -0.22362 L 0.1882 -0.22547 C 0.20226 -0.24422 0.1842 -0.222 0.19688 -0.23334 C 0.20417 -0.23982 0.19896 -0.23797 0.20434 -0.24514 C 0.20556 -0.24676 0.20729 -0.24769 0.20868 -0.24908 C 0.21927 -0.26019 0.20243 -0.24491 0.21615 -0.25695 C 0.2165 -0.2588 0.2165 -0.26135 0.21754 -0.26274 C 0.21997 -0.26621 0.22639 -0.27061 0.22639 -0.27061 C 0.22743 -0.27269 0.22795 -0.275 0.22934 -0.27663 C 0.23056 -0.27778 0.23229 -0.27801 0.23368 -0.27848 C 0.24045 -0.28079 0.23924 -0.28033 0.2441 -0.28033 L 0.2441 -0.28033 " pathEditMode="relative" ptsTypes="AAAAAAAAAAAAAAAAAAAAAAAAAAAAAAAAAAAA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4.72222E-6 0.00024 C 0.02414 0.00649 0.01441 0.00556 0.05 0.00209 C 0.05139 0.00186 0.05278 0.00047 0.05435 -4.07407E-6 C 0.05921 -0.00138 0.06407 -0.0037 0.0691 -0.00393 L 0.1573 -0.00578 C 0.17292 -0.01111 0.14966 -0.0037 0.175 -0.00972 C 0.17639 -0.01018 0.17778 -0.01111 0.17935 -0.0118 C 0.18316 -0.01319 0.18716 -0.01435 0.19115 -0.01574 C 0.19462 -0.01689 0.19792 -0.01875 0.20139 -0.01967 C 0.20764 -0.02129 0.21424 -0.02199 0.22049 -0.02361 C 0.22292 -0.02407 0.22535 -0.025 0.22796 -0.02546 C 0.23073 -0.02615 0.23369 -0.02685 0.23664 -0.02754 C 0.2382 -0.02801 0.23959 -0.0287 0.24115 -0.02939 C 0.24358 -0.03055 0.24601 -0.03217 0.24844 -0.03333 C 0.2573 -0.03726 0.2573 -0.03657 0.26459 -0.03912 C 0.26806 -0.04051 0.27136 -0.04236 0.275 -0.04305 C 0.27935 -0.04421 0.28369 -0.04444 0.2882 -0.04513 C 0.30244 -0.04976 0.28455 -0.04398 0.30139 -0.04907 C 0.3033 -0.04953 0.30539 -0.05046 0.3073 -0.05092 C 0.3132 -0.05254 0.31928 -0.05231 0.325 -0.05486 C 0.32639 -0.05555 0.32778 -0.05648 0.32935 -0.05694 C 0.3323 -0.05763 0.33525 -0.0581 0.3382 -0.05879 C 0.34063 -0.05949 0.34306 -0.06018 0.34549 -0.06088 C 0.34705 -0.06203 0.34827 -0.06388 0.35 -0.06481 C 0.35174 -0.06574 0.35382 -0.06597 0.35591 -0.06666 C 0.3573 -0.06713 0.35869 -0.06805 0.36025 -0.06851 C 0.3632 -0.07129 0.36702 -0.07245 0.3691 -0.07638 C 0.37605 -0.09051 0.3724 -0.08495 0.37935 -0.09421 C 0.38178 -0.10972 0.3823 -0.10926 0.37935 -0.13148 C 0.37848 -0.13842 0.37396 -0.13796 0.37049 -0.1412 C 0.36875 -0.14282 0.36789 -0.14583 0.36615 -0.14699 C 0.36337 -0.14907 0.36025 -0.14976 0.3573 -0.15092 C 0.35035 -0.15416 0.35105 -0.15416 0.34115 -0.15486 C 0.32744 -0.15601 0.31372 -0.15625 0.3 -0.15694 C 0.29792 -0.15763 0.29601 -0.1581 0.2941 -0.15879 C 0.29063 -0.16018 0.28733 -0.1618 0.28369 -0.16273 C 0.27726 -0.16458 0.27119 -0.16458 0.26459 -0.16666 C 0.26164 -0.16759 0.25886 -0.16944 0.25573 -0.1706 C 0.2533 -0.17152 0.24549 -0.17314 0.24254 -0.17453 C 0.24202 -0.175 0.24167 -0.17592 0.24115 -0.17638 L 0.24115 -0.17615 " pathEditMode="relative" rAng="0" ptsTypes="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1.38889E-6 7.40741E-7 C -0.004 -0.00278 -0.00782 -0.00555 -0.01181 -0.00787 C -0.0132 -0.00879 -0.01493 -0.00903 -0.01632 -0.00995 C -0.01875 -0.01157 -0.02101 -0.01435 -0.02361 -0.01574 C -0.02587 -0.01713 -0.02847 -0.01713 -0.03091 -0.01782 C -0.03872 -0.02014 -0.04097 -0.02153 -0.05 -0.02569 C -0.05157 -0.02616 -0.05313 -0.02662 -0.05452 -0.02754 C -0.05747 -0.0294 -0.06025 -0.03171 -0.06337 -0.03333 C -0.06528 -0.03449 -0.06736 -0.03426 -0.06927 -0.03541 C -0.07327 -0.03773 -0.07674 -0.0419 -0.08091 -0.04329 C -0.08768 -0.04537 -0.09479 -0.04791 -0.10157 -0.04907 C -0.11667 -0.05162 -0.10938 -0.05023 -0.12361 -0.05301 C -0.14618 -0.05208 -0.17344 -0.05231 -0.19705 -0.04907 C -0.20018 -0.04861 -0.20295 -0.04768 -0.20591 -0.04722 C -0.2217 -0.04398 -0.21059 -0.04676 -0.22361 -0.04329 C -0.23733 -0.04375 -0.25104 -0.04398 -0.26476 -0.04514 C -0.26632 -0.04537 -0.26771 -0.04653 -0.2691 -0.04722 C -0.27466 -0.04907 -0.27622 -0.04838 -0.28091 -0.05092 C -0.28299 -0.05208 -0.2849 -0.0537 -0.28681 -0.05486 C -0.2882 -0.05579 -0.28976 -0.05602 -0.29132 -0.05694 C -0.29323 -0.0581 -0.29514 -0.05972 -0.29705 -0.06088 C -0.29861 -0.06157 -0.30018 -0.0618 -0.30157 -0.06273 C -0.31285 -0.07037 -0.29931 -0.06366 -0.31042 -0.06875 L -0.3191 -0.07639 C -0.32066 -0.07778 -0.3224 -0.0787 -0.32361 -0.08032 C -0.325 -0.08241 -0.32639 -0.08449 -0.32795 -0.08634 C -0.33073 -0.08912 -0.33386 -0.09143 -0.33681 -0.09421 L -0.34115 -0.09815 C -0.31094 -0.10092 -0.32761 -0.1 -0.29132 -0.1 L -0.28091 -0.10185 " pathEditMode="relative" ptsTypes="AAAAAAAAAAAAAAAAAAAAAAAAAAAAA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1.48148E-6 C -0.00208 0.00509 -0.00416 0.01019 -0.0059 0.01551 C -0.00798 0.0213 -0.0066 0.02222 -0.01041 0.02732 C -0.01319 0.03102 -0.01562 0.03171 -0.01927 0.0331 C -0.02014 0.03449 -0.02083 0.03634 -0.02222 0.03704 C -0.02361 0.03796 -0.03455 0.04074 -0.03541 0.04097 C -0.03732 0.04167 -0.03923 0.04236 -0.04132 0.04306 C -0.0441 0.04375 -0.04722 0.04421 -0.05 0.04491 C -0.05208 0.04537 -0.05399 0.04653 -0.0559 0.04699 C -0.0618 0.04792 -0.06771 0.04815 -0.07361 0.04884 C -0.075 0.04954 -0.07639 0.0507 -0.07795 0.05093 C -0.24253 0.05648 -0.23246 0.05486 -0.39271 0.05278 C -0.40295 0.04931 -0.39566 0.05139 -0.41041 0.04884 L -0.42066 0.04699 L -0.43246 0.04491 C -0.43576 0.04445 -0.43923 0.04375 -0.44271 0.04306 C -0.44705 0.0419 -0.45139 0.03982 -0.4559 0.03912 C -0.46232 0.03796 -0.46857 0.03773 -0.475 0.03704 C -0.47691 0.03634 -0.47899 0.03565 -0.4809 0.03519 C -0.48576 0.0338 -0.4908 0.03287 -0.49566 0.03125 C -0.50712 0.02732 -0.51545 0.02408 -0.52795 0.02338 C -0.54514 0.02246 -0.56232 0.02338 -0.57934 0.02338 L -0.57934 0.02338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2.77778E-7 -1.85185E-6 C -0.00156 -0.00532 -0.0026 -0.01088 -0.00451 -0.01574 C -0.00608 -0.0199 -0.00851 -0.02361 -0.01042 -0.02754 L -0.01337 -0.03356 C -0.01423 -0.03541 -0.01528 -0.0375 -0.01632 -0.03935 C -0.02031 -0.04652 -0.02292 -0.05092 -0.02656 -0.05902 C -0.02795 -0.06227 -0.02951 -0.06551 -0.0309 -0.06875 C -0.03281 -0.07268 -0.03507 -0.07639 -0.0368 -0.08055 C -0.03854 -0.08426 -0.03958 -0.08865 -0.04132 -0.09236 C -0.04705 -0.1044 -0.04739 -0.10069 -0.05451 -0.1118 C -0.06858 -0.13426 -0.05521 -0.1206 -0.07656 -0.14907 C -0.08733 -0.16342 -0.09219 -0.16898 -0.10156 -0.18634 C -0.10399 -0.19097 -0.10625 -0.19583 -0.10885 -0.20023 C -0.11059 -0.20301 -0.11302 -0.20509 -0.11476 -0.2081 C -0.11944 -0.21597 -0.11927 -0.21875 -0.12222 -0.22754 C -0.12309 -0.23032 -0.1243 -0.23264 -0.12517 -0.23541 C -0.12726 -0.24328 -0.1276 -0.25208 -0.1309 -0.25902 C -0.13298 -0.26296 -0.13524 -0.26643 -0.1368 -0.27083 C -0.13871 -0.27569 -0.13958 -0.28125 -0.14132 -0.28634 C -0.14219 -0.28912 -0.1434 -0.29143 -0.14427 -0.29421 C -0.14496 -0.29676 -0.14496 -0.29953 -0.14566 -0.30208 C -0.14653 -0.30486 -0.14774 -0.30717 -0.14861 -0.30995 C -0.1493 -0.3118 -0.14948 -0.31389 -0.15017 -0.31574 C -0.15087 -0.31852 -0.15208 -0.32106 -0.15295 -0.32361 C -0.15417 -0.32685 -0.15521 -0.33009 -0.1559 -0.33356 C -0.1566 -0.33611 -0.1566 -0.33889 -0.15746 -0.34143 C -0.15851 -0.34421 -0.16042 -0.34652 -0.1618 -0.3493 C -0.16285 -0.35625 -0.16302 -0.35879 -0.16476 -0.36481 C -0.16719 -0.37268 -0.17222 -0.38842 -0.17222 -0.38842 C -0.17257 -0.39166 -0.17274 -0.39514 -0.17361 -0.39815 C -0.17465 -0.40185 -0.17726 -0.4044 -0.17795 -0.4081 C -0.17969 -0.41574 -0.17847 -0.4243 -0.1809 -0.43148 C -0.18298 -0.4375 -0.18524 -0.44305 -0.1868 -0.4493 C -0.18819 -0.4544 -0.18819 -0.45995 -0.18976 -0.46481 C -0.19219 -0.47176 -0.19548 -0.47824 -0.19861 -0.48449 C -0.19965 -0.48657 -0.20035 -0.48865 -0.20156 -0.49051 C -0.20434 -0.49444 -0.20746 -0.49815 -0.21042 -0.50208 C -0.2118 -0.50416 -0.21319 -0.50648 -0.21476 -0.5081 C -0.21684 -0.50995 -0.21892 -0.5118 -0.22066 -0.51389 C -0.23351 -0.5294 -0.2243 -0.52291 -0.2368 -0.52963 C -0.23958 -0.5331 -0.24201 -0.53727 -0.24566 -0.53935 C -0.24757 -0.54051 -0.24965 -0.54074 -0.25156 -0.54143 C -0.25451 -0.54398 -0.25694 -0.54815 -0.26042 -0.5493 C -0.26371 -0.55023 -0.27292 -0.55324 -0.27517 -0.55509 C -0.28073 -0.56018 -0.27778 -0.55833 -0.28385 -0.56088 C -0.30104 -0.55972 -0.31823 -0.55926 -0.33542 -0.55717 C -0.35017 -0.55532 -0.3434 -0.5537 -0.35451 -0.54722 C -0.35642 -0.54606 -0.35851 -0.54606 -0.36042 -0.54537 C -0.36285 -0.54421 -0.36528 -0.54259 -0.36771 -0.54143 C -0.37257 -0.53889 -0.37222 -0.54027 -0.37656 -0.53541 C -0.37934 -0.5324 -0.38229 -0.52824 -0.38385 -0.52384 C -0.38455 -0.52199 -0.38472 -0.51967 -0.38542 -0.51782 C -0.38611 -0.51574 -0.3875 -0.51412 -0.38837 -0.51203 C -0.39444 -0.4956 -0.38889 -0.5081 -0.39271 -0.49629 C -0.39358 -0.49352 -0.39479 -0.4912 -0.39566 -0.48842 C -0.39913 -0.47685 -0.39792 -0.47893 -0.40017 -0.46875 C -0.40052 -0.4669 -0.40104 -0.46481 -0.40156 -0.46296 C -0.40208 -0.45833 -0.40243 -0.4537 -0.40295 -0.4493 C -0.40347 -0.44583 -0.40417 -0.44282 -0.40451 -0.43935 C -0.40469 -0.4368 -0.40451 -0.43426 -0.40451 -0.43148 L -0.40451 -0.43148 " pathEditMode="relative" ptsTypes="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1.11111E-6 2.22222E-6 C 0.00296 -0.00463 0.00799 -0.00787 0.00886 -0.01389 C 0.0106 -0.02801 0.0099 -0.04306 0.0073 -0.05695 C 0.0066 -0.06088 -0.00399 -0.07153 -0.00746 -0.07454 C -0.01024 -0.07732 -0.01336 -0.07963 -0.01614 -0.08241 C -0.03888 -0.10509 -0.01649 -0.08472 -0.05156 -0.1081 C -0.07534 -0.12384 -0.05173 -0.10949 -0.07361 -0.11968 C -0.07708 -0.12153 -0.0802 -0.12431 -0.08385 -0.1257 C -0.08906 -0.12755 -0.09461 -0.12824 -0.1 -0.12963 C -0.10451 -0.13079 -0.10885 -0.13241 -0.11319 -0.13357 C -0.11666 -0.13426 -0.12013 -0.13449 -0.12361 -0.13542 C -0.14062 -0.14005 -0.1302 -0.1382 -0.14704 -0.14537 C -0.15086 -0.14676 -0.15503 -0.14769 -0.15885 -0.14908 C -0.17517 -0.15509 -0.16319 -0.15139 -0.17656 -0.15509 C -0.17795 -0.15648 -0.17916 -0.15834 -0.1809 -0.15903 C -0.18368 -0.16019 -0.1868 -0.16019 -0.18975 -0.16088 C -0.19166 -0.16158 -0.19375 -0.16204 -0.19565 -0.16296 C -0.19861 -0.16412 -0.20138 -0.16574 -0.20451 -0.1669 C -0.21024 -0.16898 -0.21614 -0.17107 -0.22204 -0.17269 C -0.22447 -0.17338 -0.22708 -0.17384 -0.22951 -0.17477 C -0.23246 -0.1757 -0.23524 -0.17801 -0.23819 -0.17871 C -0.24756 -0.18009 -0.25694 -0.17986 -0.26614 -0.18056 C -0.27309 -0.18102 -0.27986 -0.18195 -0.2868 -0.18264 C -0.30121 -0.18727 -0.28524 -0.18264 -0.31475 -0.18634 C -0.31718 -0.18681 -0.31961 -0.18773 -0.32204 -0.18843 C -0.32656 -0.18959 -0.3309 -0.19144 -0.33524 -0.19236 C -0.34062 -0.19352 -0.34618 -0.19375 -0.35156 -0.19421 C -0.35989 -0.19815 -0.35173 -0.19468 -0.36319 -0.19815 C -0.36718 -0.19954 -0.371 -0.20116 -0.375 -0.20209 L -0.38229 -0.20417 C -0.39114 -0.20625 -0.39045 -0.20556 -0.39861 -0.2081 C -0.4118 -0.21204 -0.39809 -0.2081 -0.40885 -0.21204 C -0.41267 -0.21343 -0.41666 -0.21435 -0.42065 -0.21597 L -0.4309 -0.21991 C -0.43281 -0.2206 -0.43489 -0.22107 -0.4368 -0.22176 C -0.43923 -0.22246 -0.44166 -0.22269 -0.44409 -0.22361 C -0.4467 -0.22477 -0.44895 -0.22662 -0.45156 -0.22755 C -0.45381 -0.22871 -0.45642 -0.22871 -0.45885 -0.22963 C -0.46336 -0.23125 -0.46753 -0.23496 -0.47204 -0.23542 L -0.5 -0.23935 C -0.5019 -0.24005 -0.50399 -0.24097 -0.5059 -0.24144 C -0.50937 -0.24213 -0.52118 -0.24398 -0.525 -0.24537 C -0.54652 -0.25255 -0.52031 -0.24653 -0.54409 -0.25116 C -0.56128 -0.2588 -0.54982 -0.25486 -0.57934 -0.25718 C -0.58333 -0.25764 -0.58732 -0.2581 -0.59114 -0.25903 C -0.59565 -0.26019 -0.6 -0.26204 -0.60434 -0.26296 C -0.60972 -0.26412 -0.61527 -0.26435 -0.62065 -0.26482 C -0.62204 -0.26551 -0.62343 -0.26621 -0.625 -0.2669 C -0.6269 -0.26759 -0.62899 -0.26806 -0.6309 -0.26875 C -0.63333 -0.26991 -0.63576 -0.27153 -0.63819 -0.27269 C -0.64131 -0.27408 -0.64861 -0.27593 -0.65138 -0.27662 C -0.65295 -0.27801 -0.65434 -0.27963 -0.6559 -0.28056 C -0.6625 -0.28426 -0.66041 -0.28079 -0.66614 -0.28449 C -0.6776 -0.29213 -0.66388 -0.28542 -0.675 -0.29051 C -0.67638 -0.29236 -0.67777 -0.29445 -0.67934 -0.2963 C -0.68368 -0.30116 -0.6875 -0.30139 -0.67795 -0.29815 C -0.66875 -0.29213 -0.67239 -0.29236 -0.6677 -0.29236 L -0.6618 -0.29051 L -0.6618 -0.29051 " pathEditMode="relative" ptsTypes="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олодц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944" y="3157013"/>
            <a:ext cx="609600" cy="609600"/>
          </a:xfrm>
          <a:prstGeom prst="rect">
            <a:avLst/>
          </a:prstGeom>
        </p:spPr>
      </p:pic>
      <p:pic>
        <p:nvPicPr>
          <p:cNvPr id="1026" name="Picture 2" descr="https://phonoteka.org/uploads/posts/2021-05/1620803283_10-phonoteka_org-p-fon-kuryatnik-1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r="10235"/>
          <a:stretch/>
        </p:blipFill>
        <p:spPr bwMode="auto">
          <a:xfrm>
            <a:off x="-105672" y="-454"/>
            <a:ext cx="9249672" cy="685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cdn.pixabay.com/photo/2017/02/02/08/42/duck-203223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43589"/>
            <a:ext cx="1836914" cy="16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cdn.pixabay.com/photo/2017/08/25/13/21/ducks-2680162_128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29" y="3766613"/>
            <a:ext cx="1620890" cy="9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atherineasquithgallery.com/uploads/posts/2021-03/1614565568_16-p-kartinka-devochki-na-belom-fone-1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443" y="2420888"/>
            <a:ext cx="2060240" cy="309634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unforkids.ru/pictures/chicken/chicken2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1728000" cy="86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3973" y="480978"/>
            <a:ext cx="130229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859840" y="480978"/>
            <a:ext cx="51001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11068" y="480978"/>
            <a:ext cx="130229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16332" y="480978"/>
            <a:ext cx="130229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85084" y="281503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88668" y="53236"/>
            <a:ext cx="0" cy="8597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пред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941" y="833326"/>
            <a:ext cx="1559032" cy="15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08" y="18864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разработки нашей копилки является создание условий для успешной организации родителями деятельности детей с ТНР по закреплению пройденного материала.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051" y="2060848"/>
            <a:ext cx="8856984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навыки дифференциации мягких и твердых фонем в словах.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навыки дифференциации звонких и глухих фонем в словах.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умение выделять нужный гласный звук в словах.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навыки звукового, слогового, языкового анализа и синтеза.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навыки дифференциации акустически сходных фонем на уровне слогов, слов, фраз.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2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36"/>
            <a:ext cx="8229600" cy="490066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8702"/>
            <a:ext cx="9144000" cy="633929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Дети с тяжелыми нарушениями речи (ТНР) характеризуются низкой мотивацией к образовательной деятельности, снижением работоспособности. У таких детей, также, отмечается снижение познавательной активности, умственной работоспособности, недостаточное развитие слухового внимания и слуховой памяти.  Это обуславливает трудности в организации образовательной деятельности детей с ТНР. Для многих родителей представляется сложным организация деятельности ребенка для закрепления пройденного учебного материала в домашних условиях. В связи с этим, появилась необходимость нового подхода к системе работы по организации выполнения рекомендаций учителя-логопеда.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направлений коррекционной работы с детьми с ТНР являются: в старшей группе занятия по формированию звукопроизношения и развитию фонематического слуха, в подготовительной к школе группе – занятия по подготовке к обучению грамоте. Развитие навыков звукопроизношения и элементов грамоты – своеобразный старт для дошкольников в изучении русского языка.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Чтобы сделать процесс закрепления материала для детей интересным и занимательным, нами была сформирована методическая копилка, в которую входят разработанные нами авторские мультимедийные дидактические комплексы коррекционно-развивающих электронных игр, выполненных в виде интерактивных презентаций	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7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36"/>
            <a:ext cx="8229600" cy="490066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7EB4F-6180-4172-FEA1-F15A4AE9672D}"/>
              </a:ext>
            </a:extLst>
          </p:cNvPr>
          <p:cNvSpPr txBox="1"/>
          <p:nvPr/>
        </p:nvSpPr>
        <p:spPr>
          <a:xfrm>
            <a:off x="-10416" y="518702"/>
            <a:ext cx="8856984" cy="6434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Мультимедийный дидактический комплекс (МДК) коррекционно-развивающих игр по развитию фонематических процессов у детей старшей группы с ТНР «Сестрички-гласные» был создан для закрепления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 выделять нужный гласный звук в словах. В состав входит 5 презентаций с гласными звуками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а, о, у, и, ы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коррекционно-развивающих игр по развитию фонематических процессов у детей старшей группы с ТНР «Твердый -мягкий» создан для закрепления навыка дифференциации парных твердых и мягких согласных звуков.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состав входят 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презентаций в формате 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«[М-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с Машей и Мишей»,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«[Н-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с Ниной и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Натой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«[П-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с паучком Павлушей и петушком Петей»,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«[Т-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с тушканчиком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Тунгузом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тигренком Тимкой»,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[К-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с котенком Котофеем и китенком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Китей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[Х-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с хомячком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Хомкой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лисом Хитрецом»,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«[Ф-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с Фокусником и Фигуристкой»,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«[С-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с совой Софой и синичкой Симой»,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«[Б-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с барсучонком Борей и бельчонком Беликом»,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«[Д-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с дракончиком Доном и динозавриком Дином»,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«[Г-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с голубем Гошей и крокодилом Геной»,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«[В-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с волчонком Васей и верблюжонком Витей»,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«[З-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с зайчонком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Звончиком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зебренком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Зефиркой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«[Р-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с Ромой и Ритой»,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«[Л-Ль] с лосенком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Лосиком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львенком Левой».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6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36"/>
            <a:ext cx="8229600" cy="490066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7EB4F-6180-4172-FEA1-F15A4AE9672D}"/>
              </a:ext>
            </a:extLst>
          </p:cNvPr>
          <p:cNvSpPr txBox="1"/>
          <p:nvPr/>
        </p:nvSpPr>
        <p:spPr>
          <a:xfrm>
            <a:off x="-10416" y="518702"/>
            <a:ext cx="9154416" cy="640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коррекционно-развивающих игр по развитию фонематических процессов у детей старшей группы с ТНР «Звонкий-глухой» 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из 6 презентаций в формате 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звуки [В-Ф] – игры с волчонком Васей и фокусником Фомой,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[Д-Т]-игры с дракончиком Доном и тушканчиком Тунгусом,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[К-Г]-игры с голубем Гошей и котенком Котофеем,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[П-Б]-игры с барсучонком Борей и паучком Павлушей,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[Ш-Ж] - игры с жуком Жориком и шмелем Шариком,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[З-С]- игры с совой Соней и зайчонком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Звончиком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коррекционно-развивающих игр, направленных на дифференциацию звуков «С-Ш» у дошкольников 5-7 лет с ОНР, ФФН «Занимательные игры с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Совуньей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Нюшей» 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из 11 игр и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физминуток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«Хлопни-топни!»,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«Доскажи словечко»,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«Магазин»,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«Четвертый лишний»,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«Чья чистоговорка?»,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«Назови ласково»,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«Волшебный паровозик»,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«Викторина от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Совуньи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«Кто с кем рядом?»,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«Задания Смешариков»,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«Что нашли и принесли домой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Совунья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Нюша?». </a:t>
            </a:r>
          </a:p>
        </p:txBody>
      </p:sp>
    </p:spTree>
    <p:extLst>
      <p:ext uri="{BB962C8B-B14F-4D97-AF65-F5344CB8AC3E}">
        <p14:creationId xmlns:p14="http://schemas.microsoft.com/office/powerpoint/2010/main" val="257067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36"/>
            <a:ext cx="8229600" cy="490066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7EB4F-6180-4172-FEA1-F15A4AE9672D}"/>
              </a:ext>
            </a:extLst>
          </p:cNvPr>
          <p:cNvSpPr txBox="1"/>
          <p:nvPr/>
        </p:nvSpPr>
        <p:spPr>
          <a:xfrm>
            <a:off x="-10416" y="518702"/>
            <a:ext cx="9154416" cy="412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МДК коррекционно-развивающих игр по развитию фонематических процессов у детей подготовительной группы с ТНР «Сестрички-гласные» 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из 5 презентаций: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и буква А – сестричка Алина,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и буква У – Уля,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и буква О- Ольга,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и буква И – Инга,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и буква Э – Эльза. 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ресурсы размещены в облачном хранилище. Родителям даются ссылки на комплекс, где они выбирают и скачивают на ПК нужную презентацию для выполнения домашних рекомендаций. При начале использования нового мультимедийного комплекса родителям предлагается ознакомится с методическим комментарием, размещенным в облачном хранилище.</a:t>
            </a:r>
          </a:p>
          <a:p>
            <a:pPr algn="just">
              <a:spcAft>
                <a:spcPts val="800"/>
              </a:spcAft>
            </a:pP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6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36"/>
            <a:ext cx="8229600" cy="490066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8702"/>
            <a:ext cx="9144000" cy="6339298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использование электронных игр упрощает процесс взаимодействия родителей и детей при выполнении домашних рекомендаций учителя-логопеда. Практика применения данного продукта доказала его эффек­тивность. По отзывам родителей дети проявляют интерес к выполнению заданий, являются инициаторами данной деятельности. Выполняя задания героев интерактивных игр, дети испытывают неподдельный интерес к деятельности. Ведь интерактивные игры сочетают в себе так много интересного и интригующего для детей: это и изображения, и звук, и графика, и анимация. 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продукт может использоваться специалистами и в процессе проведения коррекционных занятий. Наличие методических комментариев к каждому из комплексов дает возможность его использования в массовой практике.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24"/>
            <a:ext cx="2166624" cy="32849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3CF2C3-689B-4084-AABD-2C2F2ED2E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13" t="18387" r="40038" b="66213"/>
          <a:stretch/>
        </p:blipFill>
        <p:spPr>
          <a:xfrm>
            <a:off x="323528" y="3904164"/>
            <a:ext cx="2088232" cy="11485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ED0205-4064-C2D3-E62D-9778B2DD0C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18218" r="60237" b="62189"/>
          <a:stretch/>
        </p:blipFill>
        <p:spPr>
          <a:xfrm>
            <a:off x="3203848" y="5079621"/>
            <a:ext cx="1800200" cy="12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6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90066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Список ссылок на продукт в облачном хранилище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6339298"/>
          </a:xfrm>
        </p:spPr>
        <p:txBody>
          <a:bodyPr/>
          <a:lstStyle/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мультимедийный дидактический комплекс (МДК) коррекционно-развивающих игр по развитию фонематических процессов у детей старшей группы с ТНР «Сестрички-гласные»; 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https://cloud.mail.ru/public/nDrt/LLQiSkVNT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коррекционно-развивающих игр по развитию фонематических процессов у детей старшей группы с ТНР «Твердый -мягкий»; 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https://cloud.mail.ru/public/aBih/v1bPowmVj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коррекционно-развивающих игр по развитию фонематических процессов у детей старшей группы с ТНР «Звонкий-глухой»; 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https://cloud.mail.ru/public/dp1m/G3UWt7vsb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коррекционно-развивающих игр по развитию фонематических процессов у детей подготовительной группы с ТНР «Сестрички-гласные»; 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https://cloud.mail.ru/public/boxg/zvBVGrkXR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коррекционно-развивающих игр, направленных на дифференциацию звуков «С-Ш» у дошкольников 5-7 лет с ОНР, ФФН «Занимательные игры с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Совуньей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Нюшей» 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https://cloud.mail.ru/public/yy9Z/wy8r1iawP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5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6" y="1424751"/>
            <a:ext cx="1656184" cy="232502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3933056"/>
            <a:ext cx="8280920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Мультимедийный дидактический комплекс «Сестрички гласные»</a:t>
            </a:r>
            <a:b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 </a:t>
            </a:r>
            <a:r>
              <a:rPr lang="en-US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буква У</a:t>
            </a:r>
          </a:p>
          <a:p>
            <a:pPr algn="ctr"/>
            <a:r>
              <a:rPr lang="ru-RU" alt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Подготовили: учителя-логопеды С/П «Детский сад «Дружная семейка» ГБОУ ООШ № 21 г. Новокуйбышевск</a:t>
            </a:r>
          </a:p>
          <a:p>
            <a:pPr algn="ctr"/>
            <a:r>
              <a:rPr lang="ru-RU" alt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Еремина И.А., Панова О.В.</a:t>
            </a:r>
          </a:p>
        </p:txBody>
      </p:sp>
      <p:pic>
        <p:nvPicPr>
          <p:cNvPr id="4" name="Picture 4" descr="https://i.pinimg.com/originals/b6/20/5a/b6205a4784a36d7a3e0d59b8a97ae3c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52" y="260648"/>
            <a:ext cx="1616330" cy="22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44 PNG, дети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37419"/>
            <a:ext cx="1132774" cy="22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565568_16-p-kartinka-devochki-na-belom-fone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37419"/>
            <a:ext cx="1584176" cy="23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originals/ad/16/13/ad16138ebba51d912472daf96638d1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27" y="317828"/>
            <a:ext cx="1931581" cy="22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68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4342</TotalTime>
  <Words>1499</Words>
  <Application>Microsoft Office PowerPoint</Application>
  <PresentationFormat>Экран (4:3)</PresentationFormat>
  <Paragraphs>98</Paragraphs>
  <Slides>17</Slides>
  <Notes>2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Symbol</vt:lpstr>
      <vt:lpstr>Times New Roman</vt:lpstr>
      <vt:lpstr>Wingdings</vt:lpstr>
      <vt:lpstr>Тема Office</vt:lpstr>
      <vt:lpstr>Копилка авторских мультимедийных дидактических комплексов – как ресурс для организации взаимодействия с семьями детей с ТНР  </vt:lpstr>
      <vt:lpstr>Презентация PowerPoint</vt:lpstr>
      <vt:lpstr>Актуальность проекта</vt:lpstr>
      <vt:lpstr>Содержание </vt:lpstr>
      <vt:lpstr>Содержание </vt:lpstr>
      <vt:lpstr>Содержание </vt:lpstr>
      <vt:lpstr>Результаты</vt:lpstr>
      <vt:lpstr>Список ссылок на продукт в облачном хранилище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163</cp:revision>
  <dcterms:modified xsi:type="dcterms:W3CDTF">2023-12-02T13:48:14Z</dcterms:modified>
</cp:coreProperties>
</file>