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0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5143500" type="screen16x9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38962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779252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16887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55850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1948129" algn="l" defTabSz="779252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337755" algn="l" defTabSz="779252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2727381" algn="l" defTabSz="779252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117007" algn="l" defTabSz="779252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58"/>
    <a:srgbClr val="83A8E5"/>
    <a:srgbClr val="025198"/>
    <a:srgbClr val="BBE0E3"/>
    <a:srgbClr val="422C16"/>
    <a:srgbClr val="0C788E"/>
    <a:srgbClr val="000099"/>
    <a:srgbClr val="1C1C1C"/>
    <a:srgbClr val="660066"/>
    <a:srgbClr val="2E1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575" autoAdjust="0"/>
    <p:restoredTop sz="94652" autoAdjust="0"/>
  </p:normalViewPr>
  <p:slideViewPr>
    <p:cSldViewPr>
      <p:cViewPr varScale="1">
        <p:scale>
          <a:sx n="85" d="100"/>
          <a:sy n="85" d="100"/>
        </p:scale>
        <p:origin x="642" y="6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400" d="100"/>
        <a:sy n="4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89626" indent="0" algn="ctr">
              <a:buNone/>
              <a:defRPr/>
            </a:lvl2pPr>
            <a:lvl3pPr marL="779252" indent="0" algn="ctr">
              <a:buNone/>
              <a:defRPr/>
            </a:lvl3pPr>
            <a:lvl4pPr marL="1168878" indent="0" algn="ctr">
              <a:buNone/>
              <a:defRPr/>
            </a:lvl4pPr>
            <a:lvl5pPr marL="1558503" indent="0" algn="ctr">
              <a:buNone/>
              <a:defRPr/>
            </a:lvl5pPr>
            <a:lvl6pPr marL="1948129" indent="0" algn="ctr">
              <a:buNone/>
              <a:defRPr/>
            </a:lvl6pPr>
            <a:lvl7pPr marL="2337755" indent="0" algn="ctr">
              <a:buNone/>
              <a:defRPr/>
            </a:lvl7pPr>
            <a:lvl8pPr marL="2727381" indent="0" algn="ctr">
              <a:buNone/>
              <a:defRPr/>
            </a:lvl8pPr>
            <a:lvl9pPr marL="3117007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D32BA0-4568-4979-82F7-378FA8BBB327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BF7486-ECC8-4945-B055-D9BDD13D35F1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3092A4-41BC-4209-A780-379665BEA31E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7C5CDE-84D0-429C-85AE-3C05D9071848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4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700"/>
            </a:lvl1pPr>
            <a:lvl2pPr marL="389626" indent="0">
              <a:buNone/>
              <a:defRPr sz="1500"/>
            </a:lvl2pPr>
            <a:lvl3pPr marL="779252" indent="0">
              <a:buNone/>
              <a:defRPr sz="1400"/>
            </a:lvl3pPr>
            <a:lvl4pPr marL="1168878" indent="0">
              <a:buNone/>
              <a:defRPr sz="1200"/>
            </a:lvl4pPr>
            <a:lvl5pPr marL="1558503" indent="0">
              <a:buNone/>
              <a:defRPr sz="1200"/>
            </a:lvl5pPr>
            <a:lvl6pPr marL="1948129" indent="0">
              <a:buNone/>
              <a:defRPr sz="1200"/>
            </a:lvl6pPr>
            <a:lvl7pPr marL="2337755" indent="0">
              <a:buNone/>
              <a:defRPr sz="1200"/>
            </a:lvl7pPr>
            <a:lvl8pPr marL="2727381" indent="0">
              <a:buNone/>
              <a:defRPr sz="1200"/>
            </a:lvl8pPr>
            <a:lvl9pPr marL="3117007" indent="0">
              <a:buNone/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D7E804-56BC-4468-BCE6-CF2F88C248C9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9F159A-DC07-4260-B2E6-FCFC490E27A0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626" indent="0">
              <a:buNone/>
              <a:defRPr sz="1700" b="1"/>
            </a:lvl2pPr>
            <a:lvl3pPr marL="779252" indent="0">
              <a:buNone/>
              <a:defRPr sz="1500" b="1"/>
            </a:lvl3pPr>
            <a:lvl4pPr marL="1168878" indent="0">
              <a:buNone/>
              <a:defRPr sz="1400" b="1"/>
            </a:lvl4pPr>
            <a:lvl5pPr marL="1558503" indent="0">
              <a:buNone/>
              <a:defRPr sz="1400" b="1"/>
            </a:lvl5pPr>
            <a:lvl6pPr marL="1948129" indent="0">
              <a:buNone/>
              <a:defRPr sz="1400" b="1"/>
            </a:lvl6pPr>
            <a:lvl7pPr marL="2337755" indent="0">
              <a:buNone/>
              <a:defRPr sz="1400" b="1"/>
            </a:lvl7pPr>
            <a:lvl8pPr marL="2727381" indent="0">
              <a:buNone/>
              <a:defRPr sz="1400" b="1"/>
            </a:lvl8pPr>
            <a:lvl9pPr marL="3117007" indent="0">
              <a:buNone/>
              <a:defRPr sz="14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626" indent="0">
              <a:buNone/>
              <a:defRPr sz="1700" b="1"/>
            </a:lvl2pPr>
            <a:lvl3pPr marL="779252" indent="0">
              <a:buNone/>
              <a:defRPr sz="1500" b="1"/>
            </a:lvl3pPr>
            <a:lvl4pPr marL="1168878" indent="0">
              <a:buNone/>
              <a:defRPr sz="1400" b="1"/>
            </a:lvl4pPr>
            <a:lvl5pPr marL="1558503" indent="0">
              <a:buNone/>
              <a:defRPr sz="1400" b="1"/>
            </a:lvl5pPr>
            <a:lvl6pPr marL="1948129" indent="0">
              <a:buNone/>
              <a:defRPr sz="1400" b="1"/>
            </a:lvl6pPr>
            <a:lvl7pPr marL="2337755" indent="0">
              <a:buNone/>
              <a:defRPr sz="1400" b="1"/>
            </a:lvl7pPr>
            <a:lvl8pPr marL="2727381" indent="0">
              <a:buNone/>
              <a:defRPr sz="1400" b="1"/>
            </a:lvl8pPr>
            <a:lvl9pPr marL="3117007" indent="0">
              <a:buNone/>
              <a:defRPr sz="14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D6F55C-2AD5-4E0E-BAAF-DAEDDB431FF8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44BCB7-EA24-4E42-919B-C6295F47C829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B13C72-A422-47F3-9441-29084DB409AE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313" cy="871538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04789"/>
            <a:ext cx="5111750" cy="4389835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076326"/>
            <a:ext cx="3008313" cy="3518297"/>
          </a:xfrm>
        </p:spPr>
        <p:txBody>
          <a:bodyPr/>
          <a:lstStyle>
            <a:lvl1pPr marL="0" indent="0">
              <a:buNone/>
              <a:defRPr sz="1200"/>
            </a:lvl1pPr>
            <a:lvl2pPr marL="389626" indent="0">
              <a:buNone/>
              <a:defRPr sz="1000"/>
            </a:lvl2pPr>
            <a:lvl3pPr marL="779252" indent="0">
              <a:buNone/>
              <a:defRPr sz="900"/>
            </a:lvl3pPr>
            <a:lvl4pPr marL="1168878" indent="0">
              <a:buNone/>
              <a:defRPr sz="800"/>
            </a:lvl4pPr>
            <a:lvl5pPr marL="1558503" indent="0">
              <a:buNone/>
              <a:defRPr sz="800"/>
            </a:lvl5pPr>
            <a:lvl6pPr marL="1948129" indent="0">
              <a:buNone/>
              <a:defRPr sz="800"/>
            </a:lvl6pPr>
            <a:lvl7pPr marL="2337755" indent="0">
              <a:buNone/>
              <a:defRPr sz="800"/>
            </a:lvl7pPr>
            <a:lvl8pPr marL="2727381" indent="0">
              <a:buNone/>
              <a:defRPr sz="800"/>
            </a:lvl8pPr>
            <a:lvl9pPr marL="3117007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2B7734-2913-4E2F-B04A-0F335B113FD2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700"/>
            </a:lvl1pPr>
            <a:lvl2pPr marL="389626" indent="0">
              <a:buNone/>
              <a:defRPr sz="2400"/>
            </a:lvl2pPr>
            <a:lvl3pPr marL="779252" indent="0">
              <a:buNone/>
              <a:defRPr sz="2000"/>
            </a:lvl3pPr>
            <a:lvl4pPr marL="1168878" indent="0">
              <a:buNone/>
              <a:defRPr sz="1700"/>
            </a:lvl4pPr>
            <a:lvl5pPr marL="1558503" indent="0">
              <a:buNone/>
              <a:defRPr sz="1700"/>
            </a:lvl5pPr>
            <a:lvl6pPr marL="1948129" indent="0">
              <a:buNone/>
              <a:defRPr sz="1700"/>
            </a:lvl6pPr>
            <a:lvl7pPr marL="2337755" indent="0">
              <a:buNone/>
              <a:defRPr sz="1700"/>
            </a:lvl7pPr>
            <a:lvl8pPr marL="2727381" indent="0">
              <a:buNone/>
              <a:defRPr sz="1700"/>
            </a:lvl8pPr>
            <a:lvl9pPr marL="3117007" indent="0">
              <a:buNone/>
              <a:defRPr sz="17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200"/>
            </a:lvl1pPr>
            <a:lvl2pPr marL="389626" indent="0">
              <a:buNone/>
              <a:defRPr sz="1000"/>
            </a:lvl2pPr>
            <a:lvl3pPr marL="779252" indent="0">
              <a:buNone/>
              <a:defRPr sz="900"/>
            </a:lvl3pPr>
            <a:lvl4pPr marL="1168878" indent="0">
              <a:buNone/>
              <a:defRPr sz="800"/>
            </a:lvl4pPr>
            <a:lvl5pPr marL="1558503" indent="0">
              <a:buNone/>
              <a:defRPr sz="800"/>
            </a:lvl5pPr>
            <a:lvl6pPr marL="1948129" indent="0">
              <a:buNone/>
              <a:defRPr sz="800"/>
            </a:lvl6pPr>
            <a:lvl7pPr marL="2337755" indent="0">
              <a:buNone/>
              <a:defRPr sz="800"/>
            </a:lvl7pPr>
            <a:lvl8pPr marL="2727381" indent="0">
              <a:buNone/>
              <a:defRPr sz="800"/>
            </a:lvl8pPr>
            <a:lvl9pPr marL="3117007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C015B0-6D30-4899-831B-1B35F32CC5E9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7925" tIns="38963" rIns="77925" bIns="3896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7925" tIns="38963" rIns="77925" bIns="3896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7925" tIns="38963" rIns="77925" bIns="38963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7925" tIns="38963" rIns="77925" bIns="38963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7925" tIns="38963" rIns="77925" bIns="38963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5479B96-E1D6-420E-A9B1-7C1F7DB1B492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37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7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37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37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3700">
          <a:solidFill>
            <a:schemeClr val="tx2"/>
          </a:solidFill>
          <a:latin typeface="Arial" charset="0"/>
          <a:cs typeface="Arial" charset="0"/>
        </a:defRPr>
      </a:lvl5pPr>
      <a:lvl6pPr marL="389626" algn="ctr" rtl="0" fontAlgn="base">
        <a:spcBef>
          <a:spcPct val="0"/>
        </a:spcBef>
        <a:spcAft>
          <a:spcPct val="0"/>
        </a:spcAft>
        <a:defRPr sz="3700">
          <a:solidFill>
            <a:schemeClr val="tx2"/>
          </a:solidFill>
          <a:latin typeface="Arial" charset="0"/>
          <a:cs typeface="Arial" charset="0"/>
        </a:defRPr>
      </a:lvl6pPr>
      <a:lvl7pPr marL="779252" algn="ctr" rtl="0" fontAlgn="base">
        <a:spcBef>
          <a:spcPct val="0"/>
        </a:spcBef>
        <a:spcAft>
          <a:spcPct val="0"/>
        </a:spcAft>
        <a:defRPr sz="3700">
          <a:solidFill>
            <a:schemeClr val="tx2"/>
          </a:solidFill>
          <a:latin typeface="Arial" charset="0"/>
          <a:cs typeface="Arial" charset="0"/>
        </a:defRPr>
      </a:lvl7pPr>
      <a:lvl8pPr marL="1168878" algn="ctr" rtl="0" fontAlgn="base">
        <a:spcBef>
          <a:spcPct val="0"/>
        </a:spcBef>
        <a:spcAft>
          <a:spcPct val="0"/>
        </a:spcAft>
        <a:defRPr sz="3700">
          <a:solidFill>
            <a:schemeClr val="tx2"/>
          </a:solidFill>
          <a:latin typeface="Arial" charset="0"/>
          <a:cs typeface="Arial" charset="0"/>
        </a:defRPr>
      </a:lvl8pPr>
      <a:lvl9pPr marL="1558503" algn="ctr" rtl="0" fontAlgn="base">
        <a:spcBef>
          <a:spcPct val="0"/>
        </a:spcBef>
        <a:spcAft>
          <a:spcPct val="0"/>
        </a:spcAft>
        <a:defRPr sz="37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292219" indent="-292219" algn="l" rtl="0" fontAlgn="base">
        <a:spcBef>
          <a:spcPct val="20000"/>
        </a:spcBef>
        <a:spcAft>
          <a:spcPct val="0"/>
        </a:spcAft>
        <a:buChar char="•"/>
        <a:defRPr sz="2700">
          <a:solidFill>
            <a:schemeClr val="tx1"/>
          </a:solidFill>
          <a:latin typeface="+mn-lt"/>
          <a:ea typeface="+mn-ea"/>
          <a:cs typeface="+mn-cs"/>
        </a:defRPr>
      </a:lvl1pPr>
      <a:lvl2pPr marL="633142" indent="-243516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cs typeface="+mn-cs"/>
        </a:defRPr>
      </a:lvl2pPr>
      <a:lvl3pPr marL="974065" indent="-194813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cs typeface="+mn-cs"/>
        </a:defRPr>
      </a:lvl3pPr>
      <a:lvl4pPr marL="1363690" indent="-194813" algn="l" rtl="0" fontAlgn="base">
        <a:spcBef>
          <a:spcPct val="20000"/>
        </a:spcBef>
        <a:spcAft>
          <a:spcPct val="0"/>
        </a:spcAft>
        <a:buChar char="–"/>
        <a:defRPr sz="1700">
          <a:solidFill>
            <a:schemeClr val="tx1"/>
          </a:solidFill>
          <a:latin typeface="+mn-lt"/>
          <a:cs typeface="+mn-cs"/>
        </a:defRPr>
      </a:lvl4pPr>
      <a:lvl5pPr marL="1753316" indent="-194813" algn="l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cs typeface="+mn-cs"/>
        </a:defRPr>
      </a:lvl5pPr>
      <a:lvl6pPr marL="2142942" indent="-194813" algn="l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cs typeface="+mn-cs"/>
        </a:defRPr>
      </a:lvl6pPr>
      <a:lvl7pPr marL="2532568" indent="-194813" algn="l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cs typeface="+mn-cs"/>
        </a:defRPr>
      </a:lvl7pPr>
      <a:lvl8pPr marL="2922194" indent="-194813" algn="l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cs typeface="+mn-cs"/>
        </a:defRPr>
      </a:lvl8pPr>
      <a:lvl9pPr marL="3311820" indent="-194813" algn="l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9626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79252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68878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58503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48129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37755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27381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17007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hinglink.com/scene/1651626873731416067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Рисунок 40" descr="zolotaya_rybka_087.jpg"/>
          <p:cNvPicPr>
            <a:picLocks noChangeAspect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lum bright="45000" contrast="-40000"/>
          </a:blip>
          <a:stretch>
            <a:fillRect/>
          </a:stretch>
        </p:blipFill>
        <p:spPr>
          <a:xfrm>
            <a:off x="3820332" y="-678175"/>
            <a:ext cx="5272658" cy="2857451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9F18426-6B0F-48B1-A372-A53D452BA99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alphaModFix amt="8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801"/>
          <a:stretch/>
        </p:blipFill>
        <p:spPr>
          <a:xfrm>
            <a:off x="-396552" y="-451300"/>
            <a:ext cx="5112568" cy="3623298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158" name="Rectangle 110"/>
          <p:cNvSpPr>
            <a:spLocks noGrp="1" noChangeArrowheads="1"/>
          </p:cNvSpPr>
          <p:nvPr>
            <p:ph type="ctrTitle"/>
          </p:nvPr>
        </p:nvSpPr>
        <p:spPr>
          <a:xfrm>
            <a:off x="4572000" y="2918111"/>
            <a:ext cx="4300620" cy="1512168"/>
          </a:xfrm>
          <a:noFill/>
          <a:ln/>
        </p:spPr>
        <p:txBody>
          <a:bodyPr/>
          <a:lstStyle/>
          <a:p>
            <a:pPr lvl="0" algn="r"/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  <a:sym typeface="Symbol" pitchFamily="18" charset="2"/>
              </a:rPr>
              <a:t>Подготовила:</a:t>
            </a:r>
            <a:b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  <a:sym typeface="Symbol" pitchFamily="18" charset="2"/>
              </a:rPr>
            </a:b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  <a:sym typeface="Symbol" pitchFamily="18" charset="2"/>
              </a:rPr>
              <a:t>Щербакова И.А., воспитатель </a:t>
            </a:r>
            <a:b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  <a:sym typeface="Symbol" pitchFamily="18" charset="2"/>
              </a:rPr>
            </a:br>
            <a:r>
              <a:rPr lang="ru-RU" sz="1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СП «Детский сад «Кораблик» ГБОУ ООШ № 19 </a:t>
            </a:r>
            <a:br>
              <a:rPr lang="ru-RU" sz="1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</a:br>
            <a:br>
              <a:rPr lang="ru-RU" sz="17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</a:br>
            <a:endParaRPr lang="ru-RU" sz="17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B3171A61-6D28-4FE4-8ED7-771897307F7F}"/>
              </a:ext>
            </a:extLst>
          </p:cNvPr>
          <p:cNvSpPr txBox="1">
            <a:spLocks/>
          </p:cNvSpPr>
          <p:nvPr/>
        </p:nvSpPr>
        <p:spPr bwMode="auto">
          <a:xfrm>
            <a:off x="639164" y="2042661"/>
            <a:ext cx="8424936" cy="802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7925" tIns="38963" rIns="77925" bIns="38963" numCol="1" anchor="ctr" anchorCtr="0" compatLnSpc="1">
            <a:prstTxWarp prst="textNoShape">
              <a:avLst/>
            </a:prstTxWarp>
            <a:noAutofit/>
          </a:bodyPr>
          <a:lstStyle/>
          <a:p>
            <a:pPr algn="r" defTabSz="779252">
              <a:spcAft>
                <a:spcPts val="1023"/>
              </a:spcAft>
              <a:defRPr/>
            </a:pPr>
            <a:r>
              <a:rPr lang="ru-RU" sz="3200" b="1" kern="0">
                <a:ln w="1905"/>
                <a:solidFill>
                  <a:srgbClr val="02519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Интерактивный плакат</a:t>
            </a:r>
            <a:endParaRPr lang="ru-RU" sz="2700" b="1" kern="0" dirty="0">
              <a:ln w="1905"/>
              <a:solidFill>
                <a:srgbClr val="02519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8BDE1F85-3667-4088-AE75-6398F8C4F7BE}"/>
              </a:ext>
            </a:extLst>
          </p:cNvPr>
          <p:cNvGrpSpPr/>
          <p:nvPr/>
        </p:nvGrpSpPr>
        <p:grpSpPr>
          <a:xfrm rot="10800000">
            <a:off x="7696038" y="4078731"/>
            <a:ext cx="1447962" cy="1069411"/>
            <a:chOff x="0" y="0"/>
            <a:chExt cx="1568625" cy="1425881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6" name="Прямоугольный треугольник 15">
              <a:extLst>
                <a:ext uri="{FF2B5EF4-FFF2-40B4-BE49-F238E27FC236}">
                  <a16:creationId xmlns:a16="http://schemas.microsoft.com/office/drawing/2014/main" id="{A0E304E0-F912-4F0A-903A-ED2A16360E23}"/>
                </a:ext>
              </a:extLst>
            </p:cNvPr>
            <p:cNvSpPr/>
            <p:nvPr/>
          </p:nvSpPr>
          <p:spPr>
            <a:xfrm rot="5400000">
              <a:off x="71372" y="-71371"/>
              <a:ext cx="1425881" cy="1568624"/>
            </a:xfrm>
            <a:prstGeom prst="rtTriangle">
              <a:avLst/>
            </a:prstGeom>
            <a:solidFill>
              <a:srgbClr val="83A8E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ый треугольник 16">
              <a:extLst>
                <a:ext uri="{FF2B5EF4-FFF2-40B4-BE49-F238E27FC236}">
                  <a16:creationId xmlns:a16="http://schemas.microsoft.com/office/drawing/2014/main" id="{D38909EB-A36D-484E-8899-8FD2D62A8FB5}"/>
                </a:ext>
              </a:extLst>
            </p:cNvPr>
            <p:cNvSpPr/>
            <p:nvPr/>
          </p:nvSpPr>
          <p:spPr>
            <a:xfrm rot="5400000">
              <a:off x="46230" y="-46230"/>
              <a:ext cx="828092" cy="92055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B9B8DA84-1389-4658-ACCA-6F9C3176DDCD}"/>
              </a:ext>
            </a:extLst>
          </p:cNvPr>
          <p:cNvSpPr txBox="1"/>
          <p:nvPr/>
        </p:nvSpPr>
        <p:spPr>
          <a:xfrm>
            <a:off x="271380" y="4253781"/>
            <a:ext cx="763929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kern="0" dirty="0">
                <a:ln w="1905"/>
                <a:solidFill>
                  <a:srgbClr val="02519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как средство формирования познавательного интереса </a:t>
            </a:r>
          </a:p>
          <a:p>
            <a:r>
              <a:rPr lang="ru-RU" sz="1800" b="1" kern="0" dirty="0">
                <a:ln w="1905"/>
                <a:solidFill>
                  <a:srgbClr val="02519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у детей дошкольного возраста с ОВЗ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9CBE842-22DB-490A-9DDA-28BD09F756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135"/>
            <a:ext cx="9144000" cy="4873230"/>
          </a:xfrm>
          <a:prstGeom prst="rect">
            <a:avLst/>
          </a:prstGeom>
        </p:spPr>
      </p:pic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344A17CF-CBDF-4E06-975E-5859A6A2EA2D}"/>
              </a:ext>
            </a:extLst>
          </p:cNvPr>
          <p:cNvGrpSpPr/>
          <p:nvPr/>
        </p:nvGrpSpPr>
        <p:grpSpPr>
          <a:xfrm rot="10800000">
            <a:off x="7696038" y="4078731"/>
            <a:ext cx="1447962" cy="1069411"/>
            <a:chOff x="0" y="0"/>
            <a:chExt cx="1568625" cy="1425881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9" name="Прямоугольный треугольник 8">
              <a:extLst>
                <a:ext uri="{FF2B5EF4-FFF2-40B4-BE49-F238E27FC236}">
                  <a16:creationId xmlns:a16="http://schemas.microsoft.com/office/drawing/2014/main" id="{B5BABDDA-5DC1-462D-9D5D-800B3DAEB8DE}"/>
                </a:ext>
              </a:extLst>
            </p:cNvPr>
            <p:cNvSpPr/>
            <p:nvPr/>
          </p:nvSpPr>
          <p:spPr>
            <a:xfrm rot="5400000">
              <a:off x="71372" y="-71371"/>
              <a:ext cx="1425881" cy="1568624"/>
            </a:xfrm>
            <a:prstGeom prst="rtTriangle">
              <a:avLst/>
            </a:prstGeom>
            <a:solidFill>
              <a:srgbClr val="83A8E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ый треугольник 9">
              <a:extLst>
                <a:ext uri="{FF2B5EF4-FFF2-40B4-BE49-F238E27FC236}">
                  <a16:creationId xmlns:a16="http://schemas.microsoft.com/office/drawing/2014/main" id="{F8166E95-5D42-4B25-9893-2BF0367A8E30}"/>
                </a:ext>
              </a:extLst>
            </p:cNvPr>
            <p:cNvSpPr/>
            <p:nvPr/>
          </p:nvSpPr>
          <p:spPr>
            <a:xfrm rot="5400000">
              <a:off x="46230" y="-46230"/>
              <a:ext cx="828092" cy="92055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1" name="Стрелка: вправо 10">
            <a:extLst>
              <a:ext uri="{FF2B5EF4-FFF2-40B4-BE49-F238E27FC236}">
                <a16:creationId xmlns:a16="http://schemas.microsoft.com/office/drawing/2014/main" id="{013B88AE-1E30-47B8-8724-7C4A19D0FB57}"/>
              </a:ext>
            </a:extLst>
          </p:cNvPr>
          <p:cNvSpPr/>
          <p:nvPr/>
        </p:nvSpPr>
        <p:spPr>
          <a:xfrm rot="2479866">
            <a:off x="190048" y="3453758"/>
            <a:ext cx="936104" cy="227130"/>
          </a:xfrm>
          <a:prstGeom prst="rightArrow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1D982CD8-77C9-44A9-9FB1-932221A8702E}"/>
              </a:ext>
            </a:extLst>
          </p:cNvPr>
          <p:cNvGrpSpPr/>
          <p:nvPr/>
        </p:nvGrpSpPr>
        <p:grpSpPr>
          <a:xfrm rot="16200000">
            <a:off x="101307" y="3928608"/>
            <a:ext cx="1113586" cy="1316198"/>
            <a:chOff x="0" y="0"/>
            <a:chExt cx="1568625" cy="1425881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grpSpPr>
        <p:sp>
          <p:nvSpPr>
            <p:cNvPr id="13" name="Прямоугольный треугольник 12">
              <a:extLst>
                <a:ext uri="{FF2B5EF4-FFF2-40B4-BE49-F238E27FC236}">
                  <a16:creationId xmlns:a16="http://schemas.microsoft.com/office/drawing/2014/main" id="{FCB8E068-82F4-47AA-9C5D-AE2CE3818FBE}"/>
                </a:ext>
              </a:extLst>
            </p:cNvPr>
            <p:cNvSpPr/>
            <p:nvPr/>
          </p:nvSpPr>
          <p:spPr>
            <a:xfrm rot="5400000">
              <a:off x="71372" y="-71371"/>
              <a:ext cx="1425881" cy="1568624"/>
            </a:xfrm>
            <a:prstGeom prst="rtTriangle">
              <a:avLst/>
            </a:prstGeom>
            <a:solidFill>
              <a:srgbClr val="83A8E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ый треугольник 13">
              <a:extLst>
                <a:ext uri="{FF2B5EF4-FFF2-40B4-BE49-F238E27FC236}">
                  <a16:creationId xmlns:a16="http://schemas.microsoft.com/office/drawing/2014/main" id="{F7F67092-DDE0-4A7D-8588-C40231B59B69}"/>
                </a:ext>
              </a:extLst>
            </p:cNvPr>
            <p:cNvSpPr/>
            <p:nvPr/>
          </p:nvSpPr>
          <p:spPr>
            <a:xfrm rot="5400000">
              <a:off x="46230" y="-46230"/>
              <a:ext cx="828092" cy="92055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7882895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6BD33CC-AE3E-44C7-BA75-D80E212299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135"/>
            <a:ext cx="9144000" cy="4873230"/>
          </a:xfrm>
          <a:prstGeom prst="rect">
            <a:avLst/>
          </a:prstGeom>
        </p:spPr>
      </p:pic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344A17CF-CBDF-4E06-975E-5859A6A2EA2D}"/>
              </a:ext>
            </a:extLst>
          </p:cNvPr>
          <p:cNvGrpSpPr/>
          <p:nvPr/>
        </p:nvGrpSpPr>
        <p:grpSpPr>
          <a:xfrm rot="10800000">
            <a:off x="7696038" y="4078731"/>
            <a:ext cx="1447962" cy="1069411"/>
            <a:chOff x="0" y="0"/>
            <a:chExt cx="1568625" cy="1425881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9" name="Прямоугольный треугольник 8">
              <a:extLst>
                <a:ext uri="{FF2B5EF4-FFF2-40B4-BE49-F238E27FC236}">
                  <a16:creationId xmlns:a16="http://schemas.microsoft.com/office/drawing/2014/main" id="{B5BABDDA-5DC1-462D-9D5D-800B3DAEB8DE}"/>
                </a:ext>
              </a:extLst>
            </p:cNvPr>
            <p:cNvSpPr/>
            <p:nvPr/>
          </p:nvSpPr>
          <p:spPr>
            <a:xfrm rot="5400000">
              <a:off x="71372" y="-71371"/>
              <a:ext cx="1425881" cy="1568624"/>
            </a:xfrm>
            <a:prstGeom prst="rtTriangle">
              <a:avLst/>
            </a:prstGeom>
            <a:solidFill>
              <a:srgbClr val="83A8E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ый треугольник 9">
              <a:extLst>
                <a:ext uri="{FF2B5EF4-FFF2-40B4-BE49-F238E27FC236}">
                  <a16:creationId xmlns:a16="http://schemas.microsoft.com/office/drawing/2014/main" id="{F8166E95-5D42-4B25-9893-2BF0367A8E30}"/>
                </a:ext>
              </a:extLst>
            </p:cNvPr>
            <p:cNvSpPr/>
            <p:nvPr/>
          </p:nvSpPr>
          <p:spPr>
            <a:xfrm rot="5400000">
              <a:off x="46230" y="-46230"/>
              <a:ext cx="828092" cy="92055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1" name="Стрелка: вправо 10">
            <a:extLst>
              <a:ext uri="{FF2B5EF4-FFF2-40B4-BE49-F238E27FC236}">
                <a16:creationId xmlns:a16="http://schemas.microsoft.com/office/drawing/2014/main" id="{013B88AE-1E30-47B8-8724-7C4A19D0FB57}"/>
              </a:ext>
            </a:extLst>
          </p:cNvPr>
          <p:cNvSpPr/>
          <p:nvPr/>
        </p:nvSpPr>
        <p:spPr>
          <a:xfrm rot="14286323">
            <a:off x="1217566" y="2557829"/>
            <a:ext cx="1082788" cy="176097"/>
          </a:xfrm>
          <a:prstGeom prst="rightArrow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1D982CD8-77C9-44A9-9FB1-932221A8702E}"/>
              </a:ext>
            </a:extLst>
          </p:cNvPr>
          <p:cNvGrpSpPr/>
          <p:nvPr/>
        </p:nvGrpSpPr>
        <p:grpSpPr>
          <a:xfrm rot="16200000">
            <a:off x="101307" y="3928608"/>
            <a:ext cx="1113586" cy="1316198"/>
            <a:chOff x="0" y="0"/>
            <a:chExt cx="1568625" cy="1425881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grpSpPr>
        <p:sp>
          <p:nvSpPr>
            <p:cNvPr id="13" name="Прямоугольный треугольник 12">
              <a:extLst>
                <a:ext uri="{FF2B5EF4-FFF2-40B4-BE49-F238E27FC236}">
                  <a16:creationId xmlns:a16="http://schemas.microsoft.com/office/drawing/2014/main" id="{FCB8E068-82F4-47AA-9C5D-AE2CE3818FBE}"/>
                </a:ext>
              </a:extLst>
            </p:cNvPr>
            <p:cNvSpPr/>
            <p:nvPr/>
          </p:nvSpPr>
          <p:spPr>
            <a:xfrm rot="5400000">
              <a:off x="71372" y="-71371"/>
              <a:ext cx="1425881" cy="1568624"/>
            </a:xfrm>
            <a:prstGeom prst="rtTriangle">
              <a:avLst/>
            </a:prstGeom>
            <a:solidFill>
              <a:srgbClr val="83A8E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ый треугольник 13">
              <a:extLst>
                <a:ext uri="{FF2B5EF4-FFF2-40B4-BE49-F238E27FC236}">
                  <a16:creationId xmlns:a16="http://schemas.microsoft.com/office/drawing/2014/main" id="{F7F67092-DDE0-4A7D-8588-C40231B59B69}"/>
                </a:ext>
              </a:extLst>
            </p:cNvPr>
            <p:cNvSpPr/>
            <p:nvPr/>
          </p:nvSpPr>
          <p:spPr>
            <a:xfrm rot="5400000">
              <a:off x="46230" y="-46230"/>
              <a:ext cx="828092" cy="92055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73321B41-B669-473B-9F20-5462DC9CE308}"/>
              </a:ext>
            </a:extLst>
          </p:cNvPr>
          <p:cNvSpPr txBox="1"/>
          <p:nvPr/>
        </p:nvSpPr>
        <p:spPr>
          <a:xfrm>
            <a:off x="769873" y="3291830"/>
            <a:ext cx="2866023" cy="165955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R="81280" algn="just">
              <a:lnSpc>
                <a:spcPct val="115000"/>
              </a:lnSpc>
              <a:spcAft>
                <a:spcPts val="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поле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«</a:t>
            </a:r>
            <a:r>
              <a:rPr lang="en-AE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HTML-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код или ссылка»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добавляет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гиперссылку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изображение,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сайт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или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мультимедийный контент. 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62463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A588E58-D851-4003-9334-E9423DA2C7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135"/>
            <a:ext cx="9144000" cy="4873230"/>
          </a:xfrm>
          <a:prstGeom prst="rect">
            <a:avLst/>
          </a:prstGeom>
        </p:spPr>
      </p:pic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344A17CF-CBDF-4E06-975E-5859A6A2EA2D}"/>
              </a:ext>
            </a:extLst>
          </p:cNvPr>
          <p:cNvGrpSpPr/>
          <p:nvPr/>
        </p:nvGrpSpPr>
        <p:grpSpPr>
          <a:xfrm rot="10800000">
            <a:off x="7696038" y="4078731"/>
            <a:ext cx="1447962" cy="1069411"/>
            <a:chOff x="0" y="0"/>
            <a:chExt cx="1568625" cy="1425881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9" name="Прямоугольный треугольник 8">
              <a:extLst>
                <a:ext uri="{FF2B5EF4-FFF2-40B4-BE49-F238E27FC236}">
                  <a16:creationId xmlns:a16="http://schemas.microsoft.com/office/drawing/2014/main" id="{B5BABDDA-5DC1-462D-9D5D-800B3DAEB8DE}"/>
                </a:ext>
              </a:extLst>
            </p:cNvPr>
            <p:cNvSpPr/>
            <p:nvPr/>
          </p:nvSpPr>
          <p:spPr>
            <a:xfrm rot="5400000">
              <a:off x="71372" y="-71371"/>
              <a:ext cx="1425881" cy="1568624"/>
            </a:xfrm>
            <a:prstGeom prst="rtTriangle">
              <a:avLst/>
            </a:prstGeom>
            <a:solidFill>
              <a:srgbClr val="83A8E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ый треугольник 9">
              <a:extLst>
                <a:ext uri="{FF2B5EF4-FFF2-40B4-BE49-F238E27FC236}">
                  <a16:creationId xmlns:a16="http://schemas.microsoft.com/office/drawing/2014/main" id="{F8166E95-5D42-4B25-9893-2BF0367A8E30}"/>
                </a:ext>
              </a:extLst>
            </p:cNvPr>
            <p:cNvSpPr/>
            <p:nvPr/>
          </p:nvSpPr>
          <p:spPr>
            <a:xfrm rot="5400000">
              <a:off x="46230" y="-46230"/>
              <a:ext cx="828092" cy="92055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1" name="Стрелка: вправо 10">
            <a:extLst>
              <a:ext uri="{FF2B5EF4-FFF2-40B4-BE49-F238E27FC236}">
                <a16:creationId xmlns:a16="http://schemas.microsoft.com/office/drawing/2014/main" id="{013B88AE-1E30-47B8-8724-7C4A19D0FB57}"/>
              </a:ext>
            </a:extLst>
          </p:cNvPr>
          <p:cNvSpPr/>
          <p:nvPr/>
        </p:nvSpPr>
        <p:spPr>
          <a:xfrm rot="14286323">
            <a:off x="1217566" y="2557829"/>
            <a:ext cx="1082788" cy="176097"/>
          </a:xfrm>
          <a:prstGeom prst="rightArrow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1D982CD8-77C9-44A9-9FB1-932221A8702E}"/>
              </a:ext>
            </a:extLst>
          </p:cNvPr>
          <p:cNvGrpSpPr/>
          <p:nvPr/>
        </p:nvGrpSpPr>
        <p:grpSpPr>
          <a:xfrm rot="16200000">
            <a:off x="101307" y="3928608"/>
            <a:ext cx="1113586" cy="1316198"/>
            <a:chOff x="0" y="0"/>
            <a:chExt cx="1568625" cy="1425881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grpSpPr>
        <p:sp>
          <p:nvSpPr>
            <p:cNvPr id="13" name="Прямоугольный треугольник 12">
              <a:extLst>
                <a:ext uri="{FF2B5EF4-FFF2-40B4-BE49-F238E27FC236}">
                  <a16:creationId xmlns:a16="http://schemas.microsoft.com/office/drawing/2014/main" id="{FCB8E068-82F4-47AA-9C5D-AE2CE3818FBE}"/>
                </a:ext>
              </a:extLst>
            </p:cNvPr>
            <p:cNvSpPr/>
            <p:nvPr/>
          </p:nvSpPr>
          <p:spPr>
            <a:xfrm rot="5400000">
              <a:off x="71372" y="-71371"/>
              <a:ext cx="1425881" cy="1568624"/>
            </a:xfrm>
            <a:prstGeom prst="rtTriangle">
              <a:avLst/>
            </a:prstGeom>
            <a:solidFill>
              <a:srgbClr val="83A8E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ый треугольник 13">
              <a:extLst>
                <a:ext uri="{FF2B5EF4-FFF2-40B4-BE49-F238E27FC236}">
                  <a16:creationId xmlns:a16="http://schemas.microsoft.com/office/drawing/2014/main" id="{F7F67092-DDE0-4A7D-8588-C40231B59B69}"/>
                </a:ext>
              </a:extLst>
            </p:cNvPr>
            <p:cNvSpPr/>
            <p:nvPr/>
          </p:nvSpPr>
          <p:spPr>
            <a:xfrm rot="5400000">
              <a:off x="46230" y="-46230"/>
              <a:ext cx="828092" cy="92055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051555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0BA598C-3593-4B3D-A033-778BD84C95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0032"/>
            <a:ext cx="9144000" cy="4523435"/>
          </a:xfrm>
          <a:prstGeom prst="rect">
            <a:avLst/>
          </a:prstGeom>
        </p:spPr>
      </p:pic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344A17CF-CBDF-4E06-975E-5859A6A2EA2D}"/>
              </a:ext>
            </a:extLst>
          </p:cNvPr>
          <p:cNvGrpSpPr/>
          <p:nvPr/>
        </p:nvGrpSpPr>
        <p:grpSpPr>
          <a:xfrm rot="10800000">
            <a:off x="7696038" y="4078731"/>
            <a:ext cx="1447962" cy="1069411"/>
            <a:chOff x="0" y="0"/>
            <a:chExt cx="1568625" cy="1425881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9" name="Прямоугольный треугольник 8">
              <a:extLst>
                <a:ext uri="{FF2B5EF4-FFF2-40B4-BE49-F238E27FC236}">
                  <a16:creationId xmlns:a16="http://schemas.microsoft.com/office/drawing/2014/main" id="{B5BABDDA-5DC1-462D-9D5D-800B3DAEB8DE}"/>
                </a:ext>
              </a:extLst>
            </p:cNvPr>
            <p:cNvSpPr/>
            <p:nvPr/>
          </p:nvSpPr>
          <p:spPr>
            <a:xfrm rot="5400000">
              <a:off x="71372" y="-71371"/>
              <a:ext cx="1425881" cy="1568624"/>
            </a:xfrm>
            <a:prstGeom prst="rtTriangle">
              <a:avLst/>
            </a:prstGeom>
            <a:solidFill>
              <a:srgbClr val="83A8E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ый треугольник 9">
              <a:extLst>
                <a:ext uri="{FF2B5EF4-FFF2-40B4-BE49-F238E27FC236}">
                  <a16:creationId xmlns:a16="http://schemas.microsoft.com/office/drawing/2014/main" id="{F8166E95-5D42-4B25-9893-2BF0367A8E30}"/>
                </a:ext>
              </a:extLst>
            </p:cNvPr>
            <p:cNvSpPr/>
            <p:nvPr/>
          </p:nvSpPr>
          <p:spPr>
            <a:xfrm rot="5400000">
              <a:off x="46230" y="-46230"/>
              <a:ext cx="828092" cy="92055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1" name="Стрелка: вправо 10">
            <a:extLst>
              <a:ext uri="{FF2B5EF4-FFF2-40B4-BE49-F238E27FC236}">
                <a16:creationId xmlns:a16="http://schemas.microsoft.com/office/drawing/2014/main" id="{013B88AE-1E30-47B8-8724-7C4A19D0FB57}"/>
              </a:ext>
            </a:extLst>
          </p:cNvPr>
          <p:cNvSpPr/>
          <p:nvPr/>
        </p:nvSpPr>
        <p:spPr>
          <a:xfrm rot="13946553">
            <a:off x="1272903" y="3379508"/>
            <a:ext cx="1082788" cy="176097"/>
          </a:xfrm>
          <a:prstGeom prst="rightArrow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: вправо 15">
            <a:extLst>
              <a:ext uri="{FF2B5EF4-FFF2-40B4-BE49-F238E27FC236}">
                <a16:creationId xmlns:a16="http://schemas.microsoft.com/office/drawing/2014/main" id="{A545546E-2BB8-442D-81BF-71685F988DF2}"/>
              </a:ext>
            </a:extLst>
          </p:cNvPr>
          <p:cNvSpPr/>
          <p:nvPr/>
        </p:nvSpPr>
        <p:spPr>
          <a:xfrm rot="10800000">
            <a:off x="1153685" y="4265088"/>
            <a:ext cx="1082788" cy="176097"/>
          </a:xfrm>
          <a:prstGeom prst="rightArrow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3321B41-B669-473B-9F20-5462DC9CE308}"/>
              </a:ext>
            </a:extLst>
          </p:cNvPr>
          <p:cNvSpPr txBox="1"/>
          <p:nvPr/>
        </p:nvSpPr>
        <p:spPr>
          <a:xfrm>
            <a:off x="1835696" y="3895001"/>
            <a:ext cx="7102807" cy="81580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R="81280" algn="just">
              <a:lnSpc>
                <a:spcPct val="115000"/>
              </a:lnSpc>
              <a:spcAft>
                <a:spcPts val="0"/>
              </a:spcAft>
            </a:pPr>
            <a:r>
              <a:rPr lang="ru-RU" sz="1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Текст.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окна «Заголовок» и «Описание» можно добавить нужный текст.</a:t>
            </a:r>
          </a:p>
          <a:p>
            <a:pPr marR="81280" algn="just">
              <a:lnSpc>
                <a:spcPct val="115000"/>
              </a:lnSpc>
              <a:spcAft>
                <a:spcPts val="0"/>
              </a:spcAft>
            </a:pPr>
            <a:r>
              <a:rPr lang="ru-RU" sz="1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Изображение или видео.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 помощью этой кнопки вы подгружаете медиафайл, который предварительно у вас уже подготовлен и находится на компьютере.</a:t>
            </a:r>
            <a:endParaRPr lang="ru-RU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33982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7ACCB15-FB43-49F1-8B81-3CDAF13812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135"/>
            <a:ext cx="9144000" cy="4873230"/>
          </a:xfrm>
          <a:prstGeom prst="rect">
            <a:avLst/>
          </a:prstGeom>
        </p:spPr>
      </p:pic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344A17CF-CBDF-4E06-975E-5859A6A2EA2D}"/>
              </a:ext>
            </a:extLst>
          </p:cNvPr>
          <p:cNvGrpSpPr/>
          <p:nvPr/>
        </p:nvGrpSpPr>
        <p:grpSpPr>
          <a:xfrm rot="10800000">
            <a:off x="7696038" y="4078731"/>
            <a:ext cx="1447962" cy="1069411"/>
            <a:chOff x="0" y="0"/>
            <a:chExt cx="1568625" cy="1425881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9" name="Прямоугольный треугольник 8">
              <a:extLst>
                <a:ext uri="{FF2B5EF4-FFF2-40B4-BE49-F238E27FC236}">
                  <a16:creationId xmlns:a16="http://schemas.microsoft.com/office/drawing/2014/main" id="{B5BABDDA-5DC1-462D-9D5D-800B3DAEB8DE}"/>
                </a:ext>
              </a:extLst>
            </p:cNvPr>
            <p:cNvSpPr/>
            <p:nvPr/>
          </p:nvSpPr>
          <p:spPr>
            <a:xfrm rot="5400000">
              <a:off x="71372" y="-71371"/>
              <a:ext cx="1425881" cy="1568624"/>
            </a:xfrm>
            <a:prstGeom prst="rtTriangle">
              <a:avLst/>
            </a:prstGeom>
            <a:solidFill>
              <a:srgbClr val="83A8E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ый треугольник 9">
              <a:extLst>
                <a:ext uri="{FF2B5EF4-FFF2-40B4-BE49-F238E27FC236}">
                  <a16:creationId xmlns:a16="http://schemas.microsoft.com/office/drawing/2014/main" id="{F8166E95-5D42-4B25-9893-2BF0367A8E30}"/>
                </a:ext>
              </a:extLst>
            </p:cNvPr>
            <p:cNvSpPr/>
            <p:nvPr/>
          </p:nvSpPr>
          <p:spPr>
            <a:xfrm rot="5400000">
              <a:off x="46230" y="-46230"/>
              <a:ext cx="828092" cy="92055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" name="Стрелка: вправо 11">
            <a:extLst>
              <a:ext uri="{FF2B5EF4-FFF2-40B4-BE49-F238E27FC236}">
                <a16:creationId xmlns:a16="http://schemas.microsoft.com/office/drawing/2014/main" id="{FA16BA7F-C7C6-431A-8B7E-A71EA078BCCF}"/>
              </a:ext>
            </a:extLst>
          </p:cNvPr>
          <p:cNvSpPr/>
          <p:nvPr/>
        </p:nvSpPr>
        <p:spPr>
          <a:xfrm rot="15574961">
            <a:off x="974737" y="3973838"/>
            <a:ext cx="1082788" cy="176097"/>
          </a:xfrm>
          <a:prstGeom prst="rightArrow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3321B41-B669-473B-9F20-5462DC9CE308}"/>
              </a:ext>
            </a:extLst>
          </p:cNvPr>
          <p:cNvSpPr txBox="1"/>
          <p:nvPr/>
        </p:nvSpPr>
        <p:spPr>
          <a:xfrm>
            <a:off x="467544" y="4589734"/>
            <a:ext cx="4464496" cy="3202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R="81280" algn="just">
              <a:lnSpc>
                <a:spcPct val="115000"/>
              </a:lnSpc>
              <a:spcAft>
                <a:spcPts val="0"/>
              </a:spcAft>
            </a:pPr>
            <a:r>
              <a:rPr lang="ru-RU" sz="1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Материал подготовлен – нажимаем кнопку Готово. </a:t>
            </a:r>
            <a:endParaRPr lang="ru-RU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55753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BA4AA30-08B0-41CE-A841-B4C4185D86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9267" y="1131590"/>
            <a:ext cx="3579862" cy="3579862"/>
          </a:xfrm>
          <a:prstGeom prst="rect">
            <a:avLst/>
          </a:prstGeom>
        </p:spPr>
      </p:pic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344A17CF-CBDF-4E06-975E-5859A6A2EA2D}"/>
              </a:ext>
            </a:extLst>
          </p:cNvPr>
          <p:cNvGrpSpPr/>
          <p:nvPr/>
        </p:nvGrpSpPr>
        <p:grpSpPr>
          <a:xfrm rot="10800000">
            <a:off x="7696038" y="4078731"/>
            <a:ext cx="1447962" cy="1069411"/>
            <a:chOff x="0" y="0"/>
            <a:chExt cx="1568625" cy="1425881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9" name="Прямоугольный треугольник 8">
              <a:extLst>
                <a:ext uri="{FF2B5EF4-FFF2-40B4-BE49-F238E27FC236}">
                  <a16:creationId xmlns:a16="http://schemas.microsoft.com/office/drawing/2014/main" id="{B5BABDDA-5DC1-462D-9D5D-800B3DAEB8DE}"/>
                </a:ext>
              </a:extLst>
            </p:cNvPr>
            <p:cNvSpPr/>
            <p:nvPr/>
          </p:nvSpPr>
          <p:spPr>
            <a:xfrm rot="5400000">
              <a:off x="71372" y="-71371"/>
              <a:ext cx="1425881" cy="1568624"/>
            </a:xfrm>
            <a:prstGeom prst="rtTriangle">
              <a:avLst/>
            </a:prstGeom>
            <a:solidFill>
              <a:srgbClr val="83A8E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ый треугольник 9">
              <a:extLst>
                <a:ext uri="{FF2B5EF4-FFF2-40B4-BE49-F238E27FC236}">
                  <a16:creationId xmlns:a16="http://schemas.microsoft.com/office/drawing/2014/main" id="{F8166E95-5D42-4B25-9893-2BF0367A8E30}"/>
                </a:ext>
              </a:extLst>
            </p:cNvPr>
            <p:cNvSpPr/>
            <p:nvPr/>
          </p:nvSpPr>
          <p:spPr>
            <a:xfrm rot="5400000">
              <a:off x="46230" y="-46230"/>
              <a:ext cx="828092" cy="92055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8BEEBA4E-6D23-43B7-B3E2-8BEFD9640899}"/>
              </a:ext>
            </a:extLst>
          </p:cNvPr>
          <p:cNvSpPr txBox="1">
            <a:spLocks/>
          </p:cNvSpPr>
          <p:nvPr/>
        </p:nvSpPr>
        <p:spPr bwMode="auto">
          <a:xfrm>
            <a:off x="-396552" y="2067694"/>
            <a:ext cx="6342243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7925" tIns="38963" rIns="77925" bIns="38963" numCol="1" anchor="ctr" anchorCtr="0" compatLnSpc="1">
            <a:prstTxWarp prst="textNoShape">
              <a:avLst/>
            </a:prstTxWarp>
            <a:noAutofit/>
          </a:bodyPr>
          <a:lstStyle/>
          <a:p>
            <a:pPr algn="ctr" defTabSz="779252">
              <a:spcAft>
                <a:spcPts val="1023"/>
              </a:spcAft>
              <a:defRPr/>
            </a:pPr>
            <a:r>
              <a:rPr lang="ru-RU" sz="4000" b="1" kern="0" dirty="0">
                <a:ln w="1905"/>
                <a:solidFill>
                  <a:srgbClr val="02519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  <a:ea typeface="+mj-ea"/>
                <a:cs typeface="Times New Roman" pitchFamily="18" charset="0"/>
              </a:rPr>
              <a:t>Интерактивный плакат</a:t>
            </a:r>
          </a:p>
          <a:p>
            <a:pPr algn="ctr" defTabSz="779252">
              <a:spcAft>
                <a:spcPts val="1023"/>
              </a:spcAft>
              <a:defRPr/>
            </a:pPr>
            <a:r>
              <a:rPr lang="ru-RU" sz="4000" b="1" kern="0" dirty="0">
                <a:ln w="1905"/>
                <a:solidFill>
                  <a:srgbClr val="02519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  <a:ea typeface="+mj-ea"/>
                <a:cs typeface="Times New Roman" pitchFamily="18" charset="0"/>
              </a:rPr>
              <a:t>«За кулисы театра»</a:t>
            </a:r>
            <a:endParaRPr lang="ru-RU" sz="2700" b="1" kern="0" dirty="0">
              <a:ln w="1905"/>
              <a:solidFill>
                <a:srgbClr val="02519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Condensed" panose="020B0502040204020203" pitchFamily="34" charset="0"/>
              <a:ea typeface="+mj-ea"/>
              <a:cs typeface="Times New Roman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53D8A5D-684E-46EB-ADB2-88269B6BB8FA}"/>
              </a:ext>
            </a:extLst>
          </p:cNvPr>
          <p:cNvSpPr txBox="1"/>
          <p:nvPr/>
        </p:nvSpPr>
        <p:spPr>
          <a:xfrm>
            <a:off x="443835" y="-138021"/>
            <a:ext cx="8424936" cy="16658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2400" b="1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https://www.thinglink.com/scene/1651626873731416067</a:t>
            </a:r>
            <a:endParaRPr lang="ru-RU" sz="2400" b="1" i="0" dirty="0"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200000"/>
              </a:lnSpc>
            </a:pPr>
            <a:endParaRPr lang="ru-RU" sz="3200" b="1" spc="2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7379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84458" y="1"/>
            <a:ext cx="8229600" cy="735806"/>
          </a:xfrm>
        </p:spPr>
        <p:txBody>
          <a:bodyPr/>
          <a:lstStyle/>
          <a:p>
            <a:r>
              <a:rPr lang="ru-RU" sz="3400" b="1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Интерактивный плакат</a:t>
            </a:r>
          </a:p>
        </p:txBody>
      </p:sp>
      <p:grpSp>
        <p:nvGrpSpPr>
          <p:cNvPr id="9" name="Группа 8"/>
          <p:cNvGrpSpPr/>
          <p:nvPr/>
        </p:nvGrpSpPr>
        <p:grpSpPr>
          <a:xfrm rot="10800000">
            <a:off x="7696039" y="4074090"/>
            <a:ext cx="1447962" cy="1069411"/>
            <a:chOff x="0" y="0"/>
            <a:chExt cx="1568625" cy="1425881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0" name="Прямоугольный треугольник 9"/>
            <p:cNvSpPr/>
            <p:nvPr/>
          </p:nvSpPr>
          <p:spPr>
            <a:xfrm rot="5400000">
              <a:off x="71372" y="-71371"/>
              <a:ext cx="1425881" cy="1568624"/>
            </a:xfrm>
            <a:prstGeom prst="rtTriangle">
              <a:avLst/>
            </a:prstGeom>
            <a:solidFill>
              <a:srgbClr val="83A8E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ый треугольник 10"/>
            <p:cNvSpPr/>
            <p:nvPr/>
          </p:nvSpPr>
          <p:spPr>
            <a:xfrm rot="5400000">
              <a:off x="46230" y="-46230"/>
              <a:ext cx="828092" cy="92055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" name="Группа 11"/>
          <p:cNvGrpSpPr/>
          <p:nvPr/>
        </p:nvGrpSpPr>
        <p:grpSpPr>
          <a:xfrm rot="16200000">
            <a:off x="101307" y="3928608"/>
            <a:ext cx="1113586" cy="1316198"/>
            <a:chOff x="0" y="0"/>
            <a:chExt cx="1568625" cy="1425881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grpSpPr>
        <p:sp>
          <p:nvSpPr>
            <p:cNvPr id="13" name="Прямоугольный треугольник 12"/>
            <p:cNvSpPr/>
            <p:nvPr/>
          </p:nvSpPr>
          <p:spPr>
            <a:xfrm rot="5400000">
              <a:off x="71372" y="-71371"/>
              <a:ext cx="1425881" cy="1568624"/>
            </a:xfrm>
            <a:prstGeom prst="rtTriangle">
              <a:avLst/>
            </a:prstGeom>
            <a:solidFill>
              <a:srgbClr val="83A8E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ый треугольник 13"/>
            <p:cNvSpPr/>
            <p:nvPr/>
          </p:nvSpPr>
          <p:spPr>
            <a:xfrm rot="5400000">
              <a:off x="46230" y="-46230"/>
              <a:ext cx="828092" cy="92055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33BC623F-F2F5-4FC0-9268-BA6BE68F1FBF}"/>
              </a:ext>
            </a:extLst>
          </p:cNvPr>
          <p:cNvGrpSpPr/>
          <p:nvPr/>
        </p:nvGrpSpPr>
        <p:grpSpPr>
          <a:xfrm rot="10800000">
            <a:off x="7696039" y="4074090"/>
            <a:ext cx="1447962" cy="1069411"/>
            <a:chOff x="0" y="0"/>
            <a:chExt cx="1568625" cy="1425881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22" name="Прямоугольный треугольник 21">
              <a:extLst>
                <a:ext uri="{FF2B5EF4-FFF2-40B4-BE49-F238E27FC236}">
                  <a16:creationId xmlns:a16="http://schemas.microsoft.com/office/drawing/2014/main" id="{8205FA82-EEEC-491D-AE5C-CB5B03742ACA}"/>
                </a:ext>
              </a:extLst>
            </p:cNvPr>
            <p:cNvSpPr/>
            <p:nvPr/>
          </p:nvSpPr>
          <p:spPr>
            <a:xfrm rot="5400000">
              <a:off x="71372" y="-71371"/>
              <a:ext cx="1425881" cy="1568624"/>
            </a:xfrm>
            <a:prstGeom prst="rtTriangle">
              <a:avLst/>
            </a:prstGeom>
            <a:solidFill>
              <a:srgbClr val="83A8E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ый треугольник 22">
              <a:extLst>
                <a:ext uri="{FF2B5EF4-FFF2-40B4-BE49-F238E27FC236}">
                  <a16:creationId xmlns:a16="http://schemas.microsoft.com/office/drawing/2014/main" id="{05B20B43-B4FD-4320-B074-551F50B31E2D}"/>
                </a:ext>
              </a:extLst>
            </p:cNvPr>
            <p:cNvSpPr/>
            <p:nvPr/>
          </p:nvSpPr>
          <p:spPr>
            <a:xfrm rot="5400000">
              <a:off x="46230" y="-46230"/>
              <a:ext cx="828092" cy="92055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E95E94D6-6E43-45D9-9031-8C64E0510167}"/>
              </a:ext>
            </a:extLst>
          </p:cNvPr>
          <p:cNvSpPr txBox="1"/>
          <p:nvPr/>
        </p:nvSpPr>
        <p:spPr>
          <a:xfrm>
            <a:off x="411788" y="1002090"/>
            <a:ext cx="8552699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61950"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Сервисы для создания интерактивных изображений, превращают обычные картинки                             в интерактивные объекты. </a:t>
            </a:r>
          </a:p>
          <a:p>
            <a:pPr indent="361950"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изображению добавляются метки, которые обеспечивают переход к дополнительным материалам: текстовым комментариям, фотографиям, аудиофайлам, видеороликам, ссылкам на сайты. Выражаясь словами разработчиков данного сервиса, он «помогает изображениям оживать».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DFE1C059-646D-4EA1-A918-230F12A8395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97"/>
          <a:stretch/>
        </p:blipFill>
        <p:spPr>
          <a:xfrm>
            <a:off x="2111914" y="2427734"/>
            <a:ext cx="4920172" cy="256164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3DC7EAC-FA48-4CBF-A420-7B69ABDBA2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8328" y="1138018"/>
            <a:ext cx="6570476" cy="350168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E8F7F0D-F2A2-47E4-8448-8DDFAEF7AD6B}"/>
              </a:ext>
            </a:extLst>
          </p:cNvPr>
          <p:cNvSpPr txBox="1"/>
          <p:nvPr/>
        </p:nvSpPr>
        <p:spPr>
          <a:xfrm>
            <a:off x="359532" y="-236562"/>
            <a:ext cx="8424936" cy="927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sz="3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Создание</a:t>
            </a:r>
            <a:r>
              <a:rPr lang="ru-RU" sz="3200" b="1" spc="-15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интерактивного</a:t>
            </a:r>
            <a:r>
              <a:rPr lang="ru-RU" sz="3200" b="1" spc="-15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плаката</a:t>
            </a:r>
            <a:r>
              <a:rPr lang="ru-RU" sz="3200" b="1" spc="2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344A17CF-CBDF-4E06-975E-5859A6A2EA2D}"/>
              </a:ext>
            </a:extLst>
          </p:cNvPr>
          <p:cNvGrpSpPr/>
          <p:nvPr/>
        </p:nvGrpSpPr>
        <p:grpSpPr>
          <a:xfrm rot="10800000">
            <a:off x="7696038" y="4078731"/>
            <a:ext cx="1447962" cy="1069411"/>
            <a:chOff x="0" y="0"/>
            <a:chExt cx="1568625" cy="1425881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9" name="Прямоугольный треугольник 8">
              <a:extLst>
                <a:ext uri="{FF2B5EF4-FFF2-40B4-BE49-F238E27FC236}">
                  <a16:creationId xmlns:a16="http://schemas.microsoft.com/office/drawing/2014/main" id="{B5BABDDA-5DC1-462D-9D5D-800B3DAEB8DE}"/>
                </a:ext>
              </a:extLst>
            </p:cNvPr>
            <p:cNvSpPr/>
            <p:nvPr/>
          </p:nvSpPr>
          <p:spPr>
            <a:xfrm rot="5400000">
              <a:off x="71372" y="-71371"/>
              <a:ext cx="1425881" cy="1568624"/>
            </a:xfrm>
            <a:prstGeom prst="rtTriangle">
              <a:avLst/>
            </a:prstGeom>
            <a:solidFill>
              <a:srgbClr val="83A8E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ый треугольник 9">
              <a:extLst>
                <a:ext uri="{FF2B5EF4-FFF2-40B4-BE49-F238E27FC236}">
                  <a16:creationId xmlns:a16="http://schemas.microsoft.com/office/drawing/2014/main" id="{F8166E95-5D42-4B25-9893-2BF0367A8E30}"/>
                </a:ext>
              </a:extLst>
            </p:cNvPr>
            <p:cNvSpPr/>
            <p:nvPr/>
          </p:nvSpPr>
          <p:spPr>
            <a:xfrm rot="5400000">
              <a:off x="46230" y="-46230"/>
              <a:ext cx="828092" cy="92055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1" name="Стрелка: вправо 10">
            <a:extLst>
              <a:ext uri="{FF2B5EF4-FFF2-40B4-BE49-F238E27FC236}">
                <a16:creationId xmlns:a16="http://schemas.microsoft.com/office/drawing/2014/main" id="{013B88AE-1E30-47B8-8724-7C4A19D0FB57}"/>
              </a:ext>
            </a:extLst>
          </p:cNvPr>
          <p:cNvSpPr/>
          <p:nvPr/>
        </p:nvSpPr>
        <p:spPr>
          <a:xfrm>
            <a:off x="4860032" y="3965165"/>
            <a:ext cx="936104" cy="227130"/>
          </a:xfrm>
          <a:prstGeom prst="rightArrow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3F50EC6-7178-4C7F-8E29-7898FC239D12}"/>
              </a:ext>
            </a:extLst>
          </p:cNvPr>
          <p:cNvSpPr txBox="1"/>
          <p:nvPr/>
        </p:nvSpPr>
        <p:spPr>
          <a:xfrm>
            <a:off x="0" y="2355726"/>
            <a:ext cx="2267744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rgbClr val="00005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примере</a:t>
            </a:r>
            <a:r>
              <a:rPr lang="ru-RU" sz="2400" b="1" i="1" spc="-15" dirty="0">
                <a:solidFill>
                  <a:srgbClr val="00005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5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сервиса</a:t>
            </a:r>
            <a:r>
              <a:rPr lang="ru-RU" sz="2400" b="1" i="1" spc="-5" dirty="0">
                <a:solidFill>
                  <a:srgbClr val="00005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i="1" spc="-5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2800" b="1" i="1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ThingLink</a:t>
            </a:r>
            <a:r>
              <a:rPr lang="ru-RU" sz="2800" b="1" i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14014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DBEE372-C62D-4C72-91AC-0A296ADA8AD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09"/>
          <a:stretch/>
        </p:blipFill>
        <p:spPr>
          <a:xfrm>
            <a:off x="539552" y="987574"/>
            <a:ext cx="8064896" cy="376046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E8F7F0D-F2A2-47E4-8448-8DDFAEF7AD6B}"/>
              </a:ext>
            </a:extLst>
          </p:cNvPr>
          <p:cNvSpPr txBox="1"/>
          <p:nvPr/>
        </p:nvSpPr>
        <p:spPr>
          <a:xfrm>
            <a:off x="359532" y="-236562"/>
            <a:ext cx="8424936" cy="927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sz="3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Создание</a:t>
            </a:r>
            <a:r>
              <a:rPr lang="ru-RU" sz="3200" b="1" spc="-15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интерактивного</a:t>
            </a:r>
            <a:r>
              <a:rPr lang="ru-RU" sz="3200" b="1" spc="-15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плаката</a:t>
            </a:r>
            <a:r>
              <a:rPr lang="ru-RU" sz="3200" b="1" spc="2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344A17CF-CBDF-4E06-975E-5859A6A2EA2D}"/>
              </a:ext>
            </a:extLst>
          </p:cNvPr>
          <p:cNvGrpSpPr/>
          <p:nvPr/>
        </p:nvGrpSpPr>
        <p:grpSpPr>
          <a:xfrm rot="10800000">
            <a:off x="7696038" y="4078731"/>
            <a:ext cx="1447962" cy="1069411"/>
            <a:chOff x="0" y="0"/>
            <a:chExt cx="1568625" cy="1425881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9" name="Прямоугольный треугольник 8">
              <a:extLst>
                <a:ext uri="{FF2B5EF4-FFF2-40B4-BE49-F238E27FC236}">
                  <a16:creationId xmlns:a16="http://schemas.microsoft.com/office/drawing/2014/main" id="{B5BABDDA-5DC1-462D-9D5D-800B3DAEB8DE}"/>
                </a:ext>
              </a:extLst>
            </p:cNvPr>
            <p:cNvSpPr/>
            <p:nvPr/>
          </p:nvSpPr>
          <p:spPr>
            <a:xfrm rot="5400000">
              <a:off x="71372" y="-71371"/>
              <a:ext cx="1425881" cy="1568624"/>
            </a:xfrm>
            <a:prstGeom prst="rtTriangle">
              <a:avLst/>
            </a:prstGeom>
            <a:solidFill>
              <a:srgbClr val="83A8E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ый треугольник 9">
              <a:extLst>
                <a:ext uri="{FF2B5EF4-FFF2-40B4-BE49-F238E27FC236}">
                  <a16:creationId xmlns:a16="http://schemas.microsoft.com/office/drawing/2014/main" id="{F8166E95-5D42-4B25-9893-2BF0367A8E30}"/>
                </a:ext>
              </a:extLst>
            </p:cNvPr>
            <p:cNvSpPr/>
            <p:nvPr/>
          </p:nvSpPr>
          <p:spPr>
            <a:xfrm rot="5400000">
              <a:off x="46230" y="-46230"/>
              <a:ext cx="828092" cy="92055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1" name="Стрелка: вправо 10">
            <a:extLst>
              <a:ext uri="{FF2B5EF4-FFF2-40B4-BE49-F238E27FC236}">
                <a16:creationId xmlns:a16="http://schemas.microsoft.com/office/drawing/2014/main" id="{013B88AE-1E30-47B8-8724-7C4A19D0FB57}"/>
              </a:ext>
            </a:extLst>
          </p:cNvPr>
          <p:cNvSpPr/>
          <p:nvPr/>
        </p:nvSpPr>
        <p:spPr>
          <a:xfrm>
            <a:off x="899592" y="2458185"/>
            <a:ext cx="936104" cy="227130"/>
          </a:xfrm>
          <a:prstGeom prst="rightArrow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9D7DBC9C-E116-424E-AB56-7C9B6A7540AC}"/>
              </a:ext>
            </a:extLst>
          </p:cNvPr>
          <p:cNvGrpSpPr/>
          <p:nvPr/>
        </p:nvGrpSpPr>
        <p:grpSpPr>
          <a:xfrm rot="16200000">
            <a:off x="101307" y="3928608"/>
            <a:ext cx="1113586" cy="1316198"/>
            <a:chOff x="0" y="0"/>
            <a:chExt cx="1568625" cy="1425881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grpSpPr>
        <p:sp>
          <p:nvSpPr>
            <p:cNvPr id="14" name="Прямоугольный треугольник 13">
              <a:extLst>
                <a:ext uri="{FF2B5EF4-FFF2-40B4-BE49-F238E27FC236}">
                  <a16:creationId xmlns:a16="http://schemas.microsoft.com/office/drawing/2014/main" id="{FD5E6E82-6FCC-49C3-A138-F60FA8BE66CA}"/>
                </a:ext>
              </a:extLst>
            </p:cNvPr>
            <p:cNvSpPr/>
            <p:nvPr/>
          </p:nvSpPr>
          <p:spPr>
            <a:xfrm rot="5400000">
              <a:off x="71372" y="-71371"/>
              <a:ext cx="1425881" cy="1568624"/>
            </a:xfrm>
            <a:prstGeom prst="rtTriangle">
              <a:avLst/>
            </a:prstGeom>
            <a:solidFill>
              <a:srgbClr val="83A8E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ый треугольник 14">
              <a:extLst>
                <a:ext uri="{FF2B5EF4-FFF2-40B4-BE49-F238E27FC236}">
                  <a16:creationId xmlns:a16="http://schemas.microsoft.com/office/drawing/2014/main" id="{3FC3F9DF-B4B4-4750-99D2-4B60706A04F1}"/>
                </a:ext>
              </a:extLst>
            </p:cNvPr>
            <p:cNvSpPr/>
            <p:nvPr/>
          </p:nvSpPr>
          <p:spPr>
            <a:xfrm rot="5400000">
              <a:off x="46230" y="-46230"/>
              <a:ext cx="828092" cy="92055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265790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DBEE372-C62D-4C72-91AC-0A296ADA8AD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09"/>
          <a:stretch/>
        </p:blipFill>
        <p:spPr>
          <a:xfrm>
            <a:off x="539552" y="987574"/>
            <a:ext cx="8064896" cy="376046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E8F7F0D-F2A2-47E4-8448-8DDFAEF7AD6B}"/>
              </a:ext>
            </a:extLst>
          </p:cNvPr>
          <p:cNvSpPr txBox="1"/>
          <p:nvPr/>
        </p:nvSpPr>
        <p:spPr>
          <a:xfrm>
            <a:off x="359532" y="-236562"/>
            <a:ext cx="8424936" cy="927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sz="3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Создание</a:t>
            </a:r>
            <a:r>
              <a:rPr lang="ru-RU" sz="3200" b="1" spc="-15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интерактивного</a:t>
            </a:r>
            <a:r>
              <a:rPr lang="ru-RU" sz="3200" b="1" spc="-15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плаката</a:t>
            </a:r>
            <a:r>
              <a:rPr lang="ru-RU" sz="3200" b="1" spc="2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344A17CF-CBDF-4E06-975E-5859A6A2EA2D}"/>
              </a:ext>
            </a:extLst>
          </p:cNvPr>
          <p:cNvGrpSpPr/>
          <p:nvPr/>
        </p:nvGrpSpPr>
        <p:grpSpPr>
          <a:xfrm rot="10800000">
            <a:off x="7696038" y="4078731"/>
            <a:ext cx="1447962" cy="1069411"/>
            <a:chOff x="0" y="0"/>
            <a:chExt cx="1568625" cy="1425881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9" name="Прямоугольный треугольник 8">
              <a:extLst>
                <a:ext uri="{FF2B5EF4-FFF2-40B4-BE49-F238E27FC236}">
                  <a16:creationId xmlns:a16="http://schemas.microsoft.com/office/drawing/2014/main" id="{B5BABDDA-5DC1-462D-9D5D-800B3DAEB8DE}"/>
                </a:ext>
              </a:extLst>
            </p:cNvPr>
            <p:cNvSpPr/>
            <p:nvPr/>
          </p:nvSpPr>
          <p:spPr>
            <a:xfrm rot="5400000">
              <a:off x="71372" y="-71371"/>
              <a:ext cx="1425881" cy="1568624"/>
            </a:xfrm>
            <a:prstGeom prst="rtTriangle">
              <a:avLst/>
            </a:prstGeom>
            <a:solidFill>
              <a:srgbClr val="83A8E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ый треугольник 9">
              <a:extLst>
                <a:ext uri="{FF2B5EF4-FFF2-40B4-BE49-F238E27FC236}">
                  <a16:creationId xmlns:a16="http://schemas.microsoft.com/office/drawing/2014/main" id="{F8166E95-5D42-4B25-9893-2BF0367A8E30}"/>
                </a:ext>
              </a:extLst>
            </p:cNvPr>
            <p:cNvSpPr/>
            <p:nvPr/>
          </p:nvSpPr>
          <p:spPr>
            <a:xfrm rot="5400000">
              <a:off x="46230" y="-46230"/>
              <a:ext cx="828092" cy="92055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1" name="Стрелка: вправо 10">
            <a:extLst>
              <a:ext uri="{FF2B5EF4-FFF2-40B4-BE49-F238E27FC236}">
                <a16:creationId xmlns:a16="http://schemas.microsoft.com/office/drawing/2014/main" id="{013B88AE-1E30-47B8-8724-7C4A19D0FB57}"/>
              </a:ext>
            </a:extLst>
          </p:cNvPr>
          <p:cNvSpPr/>
          <p:nvPr/>
        </p:nvSpPr>
        <p:spPr>
          <a:xfrm>
            <a:off x="899592" y="2458185"/>
            <a:ext cx="936104" cy="227130"/>
          </a:xfrm>
          <a:prstGeom prst="rightArrow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1D982CD8-77C9-44A9-9FB1-932221A8702E}"/>
              </a:ext>
            </a:extLst>
          </p:cNvPr>
          <p:cNvGrpSpPr/>
          <p:nvPr/>
        </p:nvGrpSpPr>
        <p:grpSpPr>
          <a:xfrm rot="16200000">
            <a:off x="101307" y="3928608"/>
            <a:ext cx="1113586" cy="1316198"/>
            <a:chOff x="0" y="0"/>
            <a:chExt cx="1568625" cy="1425881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grpSpPr>
        <p:sp>
          <p:nvSpPr>
            <p:cNvPr id="13" name="Прямоугольный треугольник 12">
              <a:extLst>
                <a:ext uri="{FF2B5EF4-FFF2-40B4-BE49-F238E27FC236}">
                  <a16:creationId xmlns:a16="http://schemas.microsoft.com/office/drawing/2014/main" id="{FCB8E068-82F4-47AA-9C5D-AE2CE3818FBE}"/>
                </a:ext>
              </a:extLst>
            </p:cNvPr>
            <p:cNvSpPr/>
            <p:nvPr/>
          </p:nvSpPr>
          <p:spPr>
            <a:xfrm rot="5400000">
              <a:off x="71372" y="-71371"/>
              <a:ext cx="1425881" cy="1568624"/>
            </a:xfrm>
            <a:prstGeom prst="rtTriangle">
              <a:avLst/>
            </a:prstGeom>
            <a:solidFill>
              <a:srgbClr val="83A8E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ый треугольник 13">
              <a:extLst>
                <a:ext uri="{FF2B5EF4-FFF2-40B4-BE49-F238E27FC236}">
                  <a16:creationId xmlns:a16="http://schemas.microsoft.com/office/drawing/2014/main" id="{F7F67092-DDE0-4A7D-8588-C40231B59B69}"/>
                </a:ext>
              </a:extLst>
            </p:cNvPr>
            <p:cNvSpPr/>
            <p:nvPr/>
          </p:nvSpPr>
          <p:spPr>
            <a:xfrm rot="5400000">
              <a:off x="46230" y="-46230"/>
              <a:ext cx="828092" cy="92055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3474531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7647495-2AF4-48F3-9D45-8B15E38973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64" y="915566"/>
            <a:ext cx="7668344" cy="4086790"/>
          </a:xfrm>
          <a:prstGeom prst="rect">
            <a:avLst/>
          </a:prstGeom>
        </p:spPr>
      </p:pic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344A17CF-CBDF-4E06-975E-5859A6A2EA2D}"/>
              </a:ext>
            </a:extLst>
          </p:cNvPr>
          <p:cNvGrpSpPr/>
          <p:nvPr/>
        </p:nvGrpSpPr>
        <p:grpSpPr>
          <a:xfrm rot="10800000">
            <a:off x="7696038" y="4078731"/>
            <a:ext cx="1447962" cy="1069411"/>
            <a:chOff x="0" y="0"/>
            <a:chExt cx="1568625" cy="1425881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9" name="Прямоугольный треугольник 8">
              <a:extLst>
                <a:ext uri="{FF2B5EF4-FFF2-40B4-BE49-F238E27FC236}">
                  <a16:creationId xmlns:a16="http://schemas.microsoft.com/office/drawing/2014/main" id="{B5BABDDA-5DC1-462D-9D5D-800B3DAEB8DE}"/>
                </a:ext>
              </a:extLst>
            </p:cNvPr>
            <p:cNvSpPr/>
            <p:nvPr/>
          </p:nvSpPr>
          <p:spPr>
            <a:xfrm rot="5400000">
              <a:off x="71372" y="-71371"/>
              <a:ext cx="1425881" cy="1568624"/>
            </a:xfrm>
            <a:prstGeom prst="rtTriangle">
              <a:avLst/>
            </a:prstGeom>
            <a:solidFill>
              <a:srgbClr val="83A8E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ый треугольник 9">
              <a:extLst>
                <a:ext uri="{FF2B5EF4-FFF2-40B4-BE49-F238E27FC236}">
                  <a16:creationId xmlns:a16="http://schemas.microsoft.com/office/drawing/2014/main" id="{F8166E95-5D42-4B25-9893-2BF0367A8E30}"/>
                </a:ext>
              </a:extLst>
            </p:cNvPr>
            <p:cNvSpPr/>
            <p:nvPr/>
          </p:nvSpPr>
          <p:spPr>
            <a:xfrm rot="5400000">
              <a:off x="46230" y="-46230"/>
              <a:ext cx="828092" cy="92055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1" name="Стрелка: вправо 10">
            <a:extLst>
              <a:ext uri="{FF2B5EF4-FFF2-40B4-BE49-F238E27FC236}">
                <a16:creationId xmlns:a16="http://schemas.microsoft.com/office/drawing/2014/main" id="{013B88AE-1E30-47B8-8724-7C4A19D0FB57}"/>
              </a:ext>
            </a:extLst>
          </p:cNvPr>
          <p:cNvSpPr/>
          <p:nvPr/>
        </p:nvSpPr>
        <p:spPr>
          <a:xfrm rot="20819284">
            <a:off x="2787557" y="3493493"/>
            <a:ext cx="936104" cy="227130"/>
          </a:xfrm>
          <a:prstGeom prst="rightArrow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1D982CD8-77C9-44A9-9FB1-932221A8702E}"/>
              </a:ext>
            </a:extLst>
          </p:cNvPr>
          <p:cNvGrpSpPr/>
          <p:nvPr/>
        </p:nvGrpSpPr>
        <p:grpSpPr>
          <a:xfrm rot="16200000">
            <a:off x="101307" y="3928608"/>
            <a:ext cx="1113586" cy="1316198"/>
            <a:chOff x="0" y="0"/>
            <a:chExt cx="1568625" cy="1425881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grpSpPr>
        <p:sp>
          <p:nvSpPr>
            <p:cNvPr id="13" name="Прямоугольный треугольник 12">
              <a:extLst>
                <a:ext uri="{FF2B5EF4-FFF2-40B4-BE49-F238E27FC236}">
                  <a16:creationId xmlns:a16="http://schemas.microsoft.com/office/drawing/2014/main" id="{FCB8E068-82F4-47AA-9C5D-AE2CE3818FBE}"/>
                </a:ext>
              </a:extLst>
            </p:cNvPr>
            <p:cNvSpPr/>
            <p:nvPr/>
          </p:nvSpPr>
          <p:spPr>
            <a:xfrm rot="5400000">
              <a:off x="71372" y="-71371"/>
              <a:ext cx="1425881" cy="1568624"/>
            </a:xfrm>
            <a:prstGeom prst="rtTriangle">
              <a:avLst/>
            </a:prstGeom>
            <a:solidFill>
              <a:srgbClr val="83A8E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ый треугольник 13">
              <a:extLst>
                <a:ext uri="{FF2B5EF4-FFF2-40B4-BE49-F238E27FC236}">
                  <a16:creationId xmlns:a16="http://schemas.microsoft.com/office/drawing/2014/main" id="{F7F67092-DDE0-4A7D-8588-C40231B59B69}"/>
                </a:ext>
              </a:extLst>
            </p:cNvPr>
            <p:cNvSpPr/>
            <p:nvPr/>
          </p:nvSpPr>
          <p:spPr>
            <a:xfrm rot="5400000">
              <a:off x="46230" y="-46230"/>
              <a:ext cx="828092" cy="92055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6" name="Стрелка: вправо 15">
            <a:extLst>
              <a:ext uri="{FF2B5EF4-FFF2-40B4-BE49-F238E27FC236}">
                <a16:creationId xmlns:a16="http://schemas.microsoft.com/office/drawing/2014/main" id="{C5E34C33-9A1B-4456-BE87-DDBA50F527B1}"/>
              </a:ext>
            </a:extLst>
          </p:cNvPr>
          <p:cNvSpPr/>
          <p:nvPr/>
        </p:nvSpPr>
        <p:spPr>
          <a:xfrm rot="20944967" flipV="1">
            <a:off x="2717109" y="2496134"/>
            <a:ext cx="3109475" cy="259437"/>
          </a:xfrm>
          <a:prstGeom prst="rightArrow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3321B41-B669-473B-9F20-5462DC9CE308}"/>
              </a:ext>
            </a:extLst>
          </p:cNvPr>
          <p:cNvSpPr txBox="1"/>
          <p:nvPr/>
        </p:nvSpPr>
        <p:spPr>
          <a:xfrm>
            <a:off x="408778" y="1789078"/>
            <a:ext cx="2507669" cy="240835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R="81280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Сверху над полем несколько значков:</a:t>
            </a:r>
            <a:r>
              <a:rPr lang="ru-RU" sz="14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импорт с Google Диска,</a:t>
            </a:r>
            <a:r>
              <a:rPr lang="ru-RU" sz="14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Импорт</a:t>
            </a:r>
            <a:r>
              <a:rPr lang="ru-RU" sz="1400" spc="-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 </a:t>
            </a:r>
            <a:r>
              <a:rPr lang="ru-RU" sz="1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OneDraiv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ru-RU" sz="1400" spc="-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Дизайн с</a:t>
            </a:r>
            <a:r>
              <a:rPr lang="ru-RU" sz="14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Канва, Искать на</a:t>
            </a:r>
            <a:r>
              <a:rPr lang="ru-RU" sz="14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Unsplash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Загрузка.</a:t>
            </a:r>
          </a:p>
          <a:p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14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внизу</a:t>
            </a:r>
            <a:r>
              <a:rPr lang="ru-RU" sz="14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«</a:t>
            </a:r>
            <a:r>
              <a:rPr lang="ru-RU" sz="1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Перетащите</a:t>
            </a:r>
            <a:r>
              <a:rPr lang="ru-RU" sz="1400" b="1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сюда</a:t>
            </a:r>
            <a:r>
              <a:rPr lang="ru-RU" sz="1400" b="1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ресурсы»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14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Загружаем</a:t>
            </a:r>
            <a:r>
              <a:rPr lang="ru-RU" sz="14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</a:t>
            </a:r>
            <a:r>
              <a:rPr lang="ru-RU" sz="14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свой</a:t>
            </a:r>
            <a:r>
              <a:rPr lang="ru-RU" sz="14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компьютер</a:t>
            </a:r>
            <a:r>
              <a:rPr lang="ru-RU" sz="14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необходимые</a:t>
            </a:r>
            <a:r>
              <a:rPr lang="ru-RU" sz="14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изображения</a:t>
            </a:r>
            <a:r>
              <a:rPr lang="ru-RU" sz="14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14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перетаскиваем</a:t>
            </a:r>
            <a:r>
              <a:rPr lang="ru-RU" sz="14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сюда.</a:t>
            </a:r>
            <a:r>
              <a:rPr lang="ru-RU" sz="14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5656975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BF4B2A9-5192-4B6E-8B25-91B5A4FA91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135"/>
            <a:ext cx="9144000" cy="4873230"/>
          </a:xfrm>
          <a:prstGeom prst="rect">
            <a:avLst/>
          </a:prstGeom>
        </p:spPr>
      </p:pic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344A17CF-CBDF-4E06-975E-5859A6A2EA2D}"/>
              </a:ext>
            </a:extLst>
          </p:cNvPr>
          <p:cNvGrpSpPr/>
          <p:nvPr/>
        </p:nvGrpSpPr>
        <p:grpSpPr>
          <a:xfrm rot="10800000">
            <a:off x="7696038" y="4078731"/>
            <a:ext cx="1447962" cy="1069411"/>
            <a:chOff x="0" y="0"/>
            <a:chExt cx="1568625" cy="1425881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9" name="Прямоугольный треугольник 8">
              <a:extLst>
                <a:ext uri="{FF2B5EF4-FFF2-40B4-BE49-F238E27FC236}">
                  <a16:creationId xmlns:a16="http://schemas.microsoft.com/office/drawing/2014/main" id="{B5BABDDA-5DC1-462D-9D5D-800B3DAEB8DE}"/>
                </a:ext>
              </a:extLst>
            </p:cNvPr>
            <p:cNvSpPr/>
            <p:nvPr/>
          </p:nvSpPr>
          <p:spPr>
            <a:xfrm rot="5400000">
              <a:off x="71372" y="-71371"/>
              <a:ext cx="1425881" cy="1568624"/>
            </a:xfrm>
            <a:prstGeom prst="rtTriangle">
              <a:avLst/>
            </a:prstGeom>
            <a:solidFill>
              <a:srgbClr val="83A8E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ый треугольник 9">
              <a:extLst>
                <a:ext uri="{FF2B5EF4-FFF2-40B4-BE49-F238E27FC236}">
                  <a16:creationId xmlns:a16="http://schemas.microsoft.com/office/drawing/2014/main" id="{F8166E95-5D42-4B25-9893-2BF0367A8E30}"/>
                </a:ext>
              </a:extLst>
            </p:cNvPr>
            <p:cNvSpPr/>
            <p:nvPr/>
          </p:nvSpPr>
          <p:spPr>
            <a:xfrm rot="5400000">
              <a:off x="46230" y="-46230"/>
              <a:ext cx="828092" cy="92055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1" name="Стрелка: вправо 10">
            <a:extLst>
              <a:ext uri="{FF2B5EF4-FFF2-40B4-BE49-F238E27FC236}">
                <a16:creationId xmlns:a16="http://schemas.microsoft.com/office/drawing/2014/main" id="{013B88AE-1E30-47B8-8724-7C4A19D0FB57}"/>
              </a:ext>
            </a:extLst>
          </p:cNvPr>
          <p:cNvSpPr/>
          <p:nvPr/>
        </p:nvSpPr>
        <p:spPr>
          <a:xfrm rot="20819284">
            <a:off x="13552" y="2458185"/>
            <a:ext cx="936104" cy="227130"/>
          </a:xfrm>
          <a:prstGeom prst="rightArrow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1D982CD8-77C9-44A9-9FB1-932221A8702E}"/>
              </a:ext>
            </a:extLst>
          </p:cNvPr>
          <p:cNvGrpSpPr/>
          <p:nvPr/>
        </p:nvGrpSpPr>
        <p:grpSpPr>
          <a:xfrm rot="16200000">
            <a:off x="101307" y="3928608"/>
            <a:ext cx="1113586" cy="1316198"/>
            <a:chOff x="0" y="0"/>
            <a:chExt cx="1568625" cy="1425881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grpSpPr>
        <p:sp>
          <p:nvSpPr>
            <p:cNvPr id="13" name="Прямоугольный треугольник 12">
              <a:extLst>
                <a:ext uri="{FF2B5EF4-FFF2-40B4-BE49-F238E27FC236}">
                  <a16:creationId xmlns:a16="http://schemas.microsoft.com/office/drawing/2014/main" id="{FCB8E068-82F4-47AA-9C5D-AE2CE3818FBE}"/>
                </a:ext>
              </a:extLst>
            </p:cNvPr>
            <p:cNvSpPr/>
            <p:nvPr/>
          </p:nvSpPr>
          <p:spPr>
            <a:xfrm rot="5400000">
              <a:off x="71372" y="-71371"/>
              <a:ext cx="1425881" cy="1568624"/>
            </a:xfrm>
            <a:prstGeom prst="rtTriangle">
              <a:avLst/>
            </a:prstGeom>
            <a:solidFill>
              <a:srgbClr val="83A8E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ый треугольник 13">
              <a:extLst>
                <a:ext uri="{FF2B5EF4-FFF2-40B4-BE49-F238E27FC236}">
                  <a16:creationId xmlns:a16="http://schemas.microsoft.com/office/drawing/2014/main" id="{F7F67092-DDE0-4A7D-8588-C40231B59B69}"/>
                </a:ext>
              </a:extLst>
            </p:cNvPr>
            <p:cNvSpPr/>
            <p:nvPr/>
          </p:nvSpPr>
          <p:spPr>
            <a:xfrm rot="5400000">
              <a:off x="46230" y="-46230"/>
              <a:ext cx="828092" cy="92055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73321B41-B669-473B-9F20-5462DC9CE308}"/>
              </a:ext>
            </a:extLst>
          </p:cNvPr>
          <p:cNvSpPr txBox="1"/>
          <p:nvPr/>
        </p:nvSpPr>
        <p:spPr>
          <a:xfrm>
            <a:off x="2195736" y="2071696"/>
            <a:ext cx="3240360" cy="5680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R="81280" algn="just">
              <a:lnSpc>
                <a:spcPct val="115000"/>
              </a:lnSpc>
              <a:spcAft>
                <a:spcPts val="0"/>
              </a:spcAft>
            </a:pPr>
            <a:r>
              <a:rPr lang="ru-RU" sz="1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Создать тег.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Нажимаем. Открываются категории «Добавить текст и медиа».</a:t>
            </a:r>
          </a:p>
        </p:txBody>
      </p:sp>
    </p:spTree>
    <p:extLst>
      <p:ext uri="{BB962C8B-B14F-4D97-AF65-F5344CB8AC3E}">
        <p14:creationId xmlns:p14="http://schemas.microsoft.com/office/powerpoint/2010/main" val="29761473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EE5F233-429C-4D0C-BEFE-7F86154F4C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135"/>
            <a:ext cx="9144000" cy="4873230"/>
          </a:xfrm>
          <a:prstGeom prst="rect">
            <a:avLst/>
          </a:prstGeom>
        </p:spPr>
      </p:pic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344A17CF-CBDF-4E06-975E-5859A6A2EA2D}"/>
              </a:ext>
            </a:extLst>
          </p:cNvPr>
          <p:cNvGrpSpPr/>
          <p:nvPr/>
        </p:nvGrpSpPr>
        <p:grpSpPr>
          <a:xfrm rot="10800000">
            <a:off x="7696038" y="4078731"/>
            <a:ext cx="1447962" cy="1069411"/>
            <a:chOff x="0" y="0"/>
            <a:chExt cx="1568625" cy="1425881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9" name="Прямоугольный треугольник 8">
              <a:extLst>
                <a:ext uri="{FF2B5EF4-FFF2-40B4-BE49-F238E27FC236}">
                  <a16:creationId xmlns:a16="http://schemas.microsoft.com/office/drawing/2014/main" id="{B5BABDDA-5DC1-462D-9D5D-800B3DAEB8DE}"/>
                </a:ext>
              </a:extLst>
            </p:cNvPr>
            <p:cNvSpPr/>
            <p:nvPr/>
          </p:nvSpPr>
          <p:spPr>
            <a:xfrm rot="5400000">
              <a:off x="71372" y="-71371"/>
              <a:ext cx="1425881" cy="1568624"/>
            </a:xfrm>
            <a:prstGeom prst="rtTriangle">
              <a:avLst/>
            </a:prstGeom>
            <a:solidFill>
              <a:srgbClr val="83A8E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ый треугольник 9">
              <a:extLst>
                <a:ext uri="{FF2B5EF4-FFF2-40B4-BE49-F238E27FC236}">
                  <a16:creationId xmlns:a16="http://schemas.microsoft.com/office/drawing/2014/main" id="{F8166E95-5D42-4B25-9893-2BF0367A8E30}"/>
                </a:ext>
              </a:extLst>
            </p:cNvPr>
            <p:cNvSpPr/>
            <p:nvPr/>
          </p:nvSpPr>
          <p:spPr>
            <a:xfrm rot="5400000">
              <a:off x="46230" y="-46230"/>
              <a:ext cx="828092" cy="92055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1" name="Стрелка: вправо 10">
            <a:extLst>
              <a:ext uri="{FF2B5EF4-FFF2-40B4-BE49-F238E27FC236}">
                <a16:creationId xmlns:a16="http://schemas.microsoft.com/office/drawing/2014/main" id="{013B88AE-1E30-47B8-8724-7C4A19D0FB57}"/>
              </a:ext>
            </a:extLst>
          </p:cNvPr>
          <p:cNvSpPr/>
          <p:nvPr/>
        </p:nvSpPr>
        <p:spPr>
          <a:xfrm rot="20392289">
            <a:off x="3783069" y="3160980"/>
            <a:ext cx="1696720" cy="221538"/>
          </a:xfrm>
          <a:prstGeom prst="rightArrow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1D982CD8-77C9-44A9-9FB1-932221A8702E}"/>
              </a:ext>
            </a:extLst>
          </p:cNvPr>
          <p:cNvGrpSpPr/>
          <p:nvPr/>
        </p:nvGrpSpPr>
        <p:grpSpPr>
          <a:xfrm rot="16200000">
            <a:off x="101307" y="3928608"/>
            <a:ext cx="1113586" cy="1316198"/>
            <a:chOff x="0" y="0"/>
            <a:chExt cx="1568625" cy="1425881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grpSpPr>
        <p:sp>
          <p:nvSpPr>
            <p:cNvPr id="13" name="Прямоугольный треугольник 12">
              <a:extLst>
                <a:ext uri="{FF2B5EF4-FFF2-40B4-BE49-F238E27FC236}">
                  <a16:creationId xmlns:a16="http://schemas.microsoft.com/office/drawing/2014/main" id="{FCB8E068-82F4-47AA-9C5D-AE2CE3818FBE}"/>
                </a:ext>
              </a:extLst>
            </p:cNvPr>
            <p:cNvSpPr/>
            <p:nvPr/>
          </p:nvSpPr>
          <p:spPr>
            <a:xfrm rot="5400000">
              <a:off x="71372" y="-71371"/>
              <a:ext cx="1425881" cy="1568624"/>
            </a:xfrm>
            <a:prstGeom prst="rtTriangle">
              <a:avLst/>
            </a:prstGeom>
            <a:solidFill>
              <a:srgbClr val="83A8E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ый треугольник 13">
              <a:extLst>
                <a:ext uri="{FF2B5EF4-FFF2-40B4-BE49-F238E27FC236}">
                  <a16:creationId xmlns:a16="http://schemas.microsoft.com/office/drawing/2014/main" id="{F7F67092-DDE0-4A7D-8588-C40231B59B69}"/>
                </a:ext>
              </a:extLst>
            </p:cNvPr>
            <p:cNvSpPr/>
            <p:nvPr/>
          </p:nvSpPr>
          <p:spPr>
            <a:xfrm rot="5400000">
              <a:off x="46230" y="-46230"/>
              <a:ext cx="828092" cy="92055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73321B41-B669-473B-9F20-5462DC9CE308}"/>
              </a:ext>
            </a:extLst>
          </p:cNvPr>
          <p:cNvSpPr txBox="1"/>
          <p:nvPr/>
        </p:nvSpPr>
        <p:spPr>
          <a:xfrm>
            <a:off x="7415" y="3271749"/>
            <a:ext cx="4190638" cy="131132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R="81280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загруженном рисунке с помощью мыши ставим метку на том месте, где нам нужно разместить предполагаемый текст (в дальнейшем расположение метки можно изменить в режиме редактирования путем перетаскивания). </a:t>
            </a:r>
          </a:p>
        </p:txBody>
      </p:sp>
    </p:spTree>
    <p:extLst>
      <p:ext uri="{BB962C8B-B14F-4D97-AF65-F5344CB8AC3E}">
        <p14:creationId xmlns:p14="http://schemas.microsoft.com/office/powerpoint/2010/main" val="38742970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6.jpeg">
            <a:extLst>
              <a:ext uri="{FF2B5EF4-FFF2-40B4-BE49-F238E27FC236}">
                <a16:creationId xmlns:a16="http://schemas.microsoft.com/office/drawing/2014/main" id="{C59EB363-4652-4332-BC4A-1115528BC47B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27584" y="1138957"/>
            <a:ext cx="8208912" cy="373704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E8F7F0D-F2A2-47E4-8448-8DDFAEF7AD6B}"/>
              </a:ext>
            </a:extLst>
          </p:cNvPr>
          <p:cNvSpPr txBox="1"/>
          <p:nvPr/>
        </p:nvSpPr>
        <p:spPr>
          <a:xfrm>
            <a:off x="359532" y="-236562"/>
            <a:ext cx="8424936" cy="927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sz="3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Создание</a:t>
            </a:r>
            <a:r>
              <a:rPr lang="ru-RU" sz="3200" b="1" spc="-15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интерактивного</a:t>
            </a:r>
            <a:r>
              <a:rPr lang="ru-RU" sz="3200" b="1" spc="-15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плаката</a:t>
            </a:r>
            <a:r>
              <a:rPr lang="ru-RU" sz="3200" b="1" spc="2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344A17CF-CBDF-4E06-975E-5859A6A2EA2D}"/>
              </a:ext>
            </a:extLst>
          </p:cNvPr>
          <p:cNvGrpSpPr/>
          <p:nvPr/>
        </p:nvGrpSpPr>
        <p:grpSpPr>
          <a:xfrm rot="10800000">
            <a:off x="7696038" y="4078731"/>
            <a:ext cx="1447962" cy="1069411"/>
            <a:chOff x="0" y="0"/>
            <a:chExt cx="1568625" cy="1425881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9" name="Прямоугольный треугольник 8">
              <a:extLst>
                <a:ext uri="{FF2B5EF4-FFF2-40B4-BE49-F238E27FC236}">
                  <a16:creationId xmlns:a16="http://schemas.microsoft.com/office/drawing/2014/main" id="{B5BABDDA-5DC1-462D-9D5D-800B3DAEB8DE}"/>
                </a:ext>
              </a:extLst>
            </p:cNvPr>
            <p:cNvSpPr/>
            <p:nvPr/>
          </p:nvSpPr>
          <p:spPr>
            <a:xfrm rot="5400000">
              <a:off x="71372" y="-71371"/>
              <a:ext cx="1425881" cy="1568624"/>
            </a:xfrm>
            <a:prstGeom prst="rtTriangle">
              <a:avLst/>
            </a:prstGeom>
            <a:solidFill>
              <a:srgbClr val="83A8E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ый треугольник 9">
              <a:extLst>
                <a:ext uri="{FF2B5EF4-FFF2-40B4-BE49-F238E27FC236}">
                  <a16:creationId xmlns:a16="http://schemas.microsoft.com/office/drawing/2014/main" id="{F8166E95-5D42-4B25-9893-2BF0367A8E30}"/>
                </a:ext>
              </a:extLst>
            </p:cNvPr>
            <p:cNvSpPr/>
            <p:nvPr/>
          </p:nvSpPr>
          <p:spPr>
            <a:xfrm rot="5400000">
              <a:off x="46230" y="-46230"/>
              <a:ext cx="828092" cy="92055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1" name="Стрелка: вправо 10">
            <a:extLst>
              <a:ext uri="{FF2B5EF4-FFF2-40B4-BE49-F238E27FC236}">
                <a16:creationId xmlns:a16="http://schemas.microsoft.com/office/drawing/2014/main" id="{013B88AE-1E30-47B8-8724-7C4A19D0FB57}"/>
              </a:ext>
            </a:extLst>
          </p:cNvPr>
          <p:cNvSpPr/>
          <p:nvPr/>
        </p:nvSpPr>
        <p:spPr>
          <a:xfrm flipH="1">
            <a:off x="2740205" y="2458185"/>
            <a:ext cx="936104" cy="227130"/>
          </a:xfrm>
          <a:prstGeom prst="rightArrow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1D982CD8-77C9-44A9-9FB1-932221A8702E}"/>
              </a:ext>
            </a:extLst>
          </p:cNvPr>
          <p:cNvGrpSpPr/>
          <p:nvPr/>
        </p:nvGrpSpPr>
        <p:grpSpPr>
          <a:xfrm rot="16200000">
            <a:off x="101307" y="3928608"/>
            <a:ext cx="1113586" cy="1316198"/>
            <a:chOff x="0" y="0"/>
            <a:chExt cx="1568625" cy="1425881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grpSpPr>
        <p:sp>
          <p:nvSpPr>
            <p:cNvPr id="13" name="Прямоугольный треугольник 12">
              <a:extLst>
                <a:ext uri="{FF2B5EF4-FFF2-40B4-BE49-F238E27FC236}">
                  <a16:creationId xmlns:a16="http://schemas.microsoft.com/office/drawing/2014/main" id="{FCB8E068-82F4-47AA-9C5D-AE2CE3818FBE}"/>
                </a:ext>
              </a:extLst>
            </p:cNvPr>
            <p:cNvSpPr/>
            <p:nvPr/>
          </p:nvSpPr>
          <p:spPr>
            <a:xfrm rot="5400000">
              <a:off x="71372" y="-71371"/>
              <a:ext cx="1425881" cy="1568624"/>
            </a:xfrm>
            <a:prstGeom prst="rtTriangle">
              <a:avLst/>
            </a:prstGeom>
            <a:solidFill>
              <a:srgbClr val="83A8E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ый треугольник 13">
              <a:extLst>
                <a:ext uri="{FF2B5EF4-FFF2-40B4-BE49-F238E27FC236}">
                  <a16:creationId xmlns:a16="http://schemas.microsoft.com/office/drawing/2014/main" id="{F7F67092-DDE0-4A7D-8588-C40231B59B69}"/>
                </a:ext>
              </a:extLst>
            </p:cNvPr>
            <p:cNvSpPr/>
            <p:nvPr/>
          </p:nvSpPr>
          <p:spPr>
            <a:xfrm rot="5400000">
              <a:off x="46230" y="-46230"/>
              <a:ext cx="828092" cy="92055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7" name="Стрелка: вправо 16">
            <a:extLst>
              <a:ext uri="{FF2B5EF4-FFF2-40B4-BE49-F238E27FC236}">
                <a16:creationId xmlns:a16="http://schemas.microsoft.com/office/drawing/2014/main" id="{E540F789-A96E-4FDE-85C8-38654AA6FA70}"/>
              </a:ext>
            </a:extLst>
          </p:cNvPr>
          <p:cNvSpPr/>
          <p:nvPr/>
        </p:nvSpPr>
        <p:spPr>
          <a:xfrm rot="2075547" flipH="1">
            <a:off x="2577331" y="1742728"/>
            <a:ext cx="1200488" cy="199946"/>
          </a:xfrm>
          <a:prstGeom prst="rightArrow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3321B41-B669-473B-9F20-5462DC9CE308}"/>
              </a:ext>
            </a:extLst>
          </p:cNvPr>
          <p:cNvSpPr txBox="1"/>
          <p:nvPr/>
        </p:nvSpPr>
        <p:spPr>
          <a:xfrm>
            <a:off x="3491880" y="1923678"/>
            <a:ext cx="4644007" cy="14854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R="81280" algn="just"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Область редактирования метки. </a:t>
            </a:r>
          </a:p>
          <a:p>
            <a:pPr marR="81280"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правом верхнем углу редактирования находится значок, позволяющий открыть дополнительное меню выбора иконки «метки». </a:t>
            </a:r>
          </a:p>
          <a:p>
            <a:pPr marR="81280"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После выбора «метки» нажимаем «Готово».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7176633"/>
      </p:ext>
    </p:extLst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8096</TotalTime>
  <Words>304</Words>
  <Application>Microsoft Office PowerPoint</Application>
  <PresentationFormat>Экран (16:9)</PresentationFormat>
  <Paragraphs>26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Bahnschrift Condensed</vt:lpstr>
      <vt:lpstr>Cambria</vt:lpstr>
      <vt:lpstr>Times New Roman</vt:lpstr>
      <vt:lpstr>Diseño predeterminado</vt:lpstr>
      <vt:lpstr>Подготовила: Щербакова И.А., воспитатель  СП «Детский сад «Кораблик» ГБОУ ООШ № 19   </vt:lpstr>
      <vt:lpstr>Интерактивный плакат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Toshiba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Мария Александровна Земскова</cp:lastModifiedBy>
  <cp:revision>759</cp:revision>
  <dcterms:created xsi:type="dcterms:W3CDTF">2010-05-23T14:28:12Z</dcterms:created>
  <dcterms:modified xsi:type="dcterms:W3CDTF">2022-11-29T10:28:41Z</dcterms:modified>
</cp:coreProperties>
</file>