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4" r:id="rId3"/>
    <p:sldId id="265" r:id="rId4"/>
    <p:sldId id="269" r:id="rId5"/>
    <p:sldId id="270" r:id="rId6"/>
    <p:sldId id="275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03" autoAdjust="0"/>
    <p:restoredTop sz="94611"/>
  </p:normalViewPr>
  <p:slideViewPr>
    <p:cSldViewPr>
      <p:cViewPr>
        <p:scale>
          <a:sx n="72" d="100"/>
          <a:sy n="72" d="100"/>
        </p:scale>
        <p:origin x="-1848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E62C-C060-4729-9D34-AD5F0BD3355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5D511-38B1-4CDA-936C-4689C9E9C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482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D511-38B1-4CDA-936C-4689C9E9C60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829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24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256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751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46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2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620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835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621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348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561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785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4057-3D19-4B7E-9C9E-F8801B4E0AA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ECBC-29F8-43A2-8AA4-7FC632049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031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214818"/>
            <a:ext cx="8229600" cy="242889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>Государственное </a:t>
            </a:r>
            <a:r>
              <a:rPr lang="ru-RU" sz="1600" b="1" dirty="0">
                <a:solidFill>
                  <a:prstClr val="black"/>
                </a:solidFill>
                <a:latin typeface="Cambria" pitchFamily="18" charset="0"/>
              </a:rPr>
              <a:t>бюджетное общеобразовательное учреждение </a:t>
            </a:r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>школа-интернат </a:t>
            </a:r>
            <a:r>
              <a:rPr lang="ru-RU" sz="1600" b="1" dirty="0">
                <a:solidFill>
                  <a:prstClr val="black"/>
                </a:solidFill>
                <a:latin typeface="Cambria" pitchFamily="18" charset="0"/>
              </a:rPr>
              <a:t>для </a:t>
            </a:r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>обучающихся с </a:t>
            </a:r>
            <a:r>
              <a:rPr lang="ru-RU" sz="1600" b="1" dirty="0">
                <a:solidFill>
                  <a:prstClr val="black"/>
                </a:solidFill>
                <a:latin typeface="Cambria" pitchFamily="18" charset="0"/>
              </a:rPr>
              <a:t>ограниченными возможностями здоровья  </a:t>
            </a:r>
            <a:br>
              <a:rPr lang="ru-RU" sz="1600" b="1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Cambria" pitchFamily="18" charset="0"/>
              </a:rPr>
              <a:t> имени Героя Советского Союза И.Е.Егорова </a:t>
            </a:r>
            <a:br>
              <a:rPr lang="ru-RU" sz="1600" b="1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Cambria" pitchFamily="18" charset="0"/>
              </a:rPr>
              <a:t>городского округа Новокуйбышевск Самарской </a:t>
            </a:r>
            <a: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  <a:t>области</a:t>
            </a:r>
            <a:br>
              <a:rPr lang="ru-RU" sz="1600" b="1" dirty="0" smtClean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социального партнерства                             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современной образовательной среде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prstClr val="black"/>
                </a:solidFill>
                <a:latin typeface="Cambria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Cambria" pitchFamily="18" charset="0"/>
              </a:rPr>
            </a:br>
            <a:endParaRPr lang="ru-RU" sz="1800" dirty="0"/>
          </a:p>
        </p:txBody>
      </p:sp>
      <p:sp>
        <p:nvSpPr>
          <p:cNvPr id="4" name="object 3"/>
          <p:cNvSpPr/>
          <p:nvPr/>
        </p:nvSpPr>
        <p:spPr>
          <a:xfrm>
            <a:off x="143711" y="183573"/>
            <a:ext cx="936104" cy="932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1331640" y="324997"/>
            <a:ext cx="1559861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pic>
        <p:nvPicPr>
          <p:cNvPr id="1026" name="Picture 2" descr="C:\Users\пользователь\Desktop\нацпроект\конкурс 2 этап\фото2\IMG_7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447721" cy="296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ownloads\фасад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53" y="1196752"/>
            <a:ext cx="4463543" cy="297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97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робототехника (техническое творчество)</a:t>
            </a:r>
          </a:p>
        </p:txBody>
      </p:sp>
      <p:pic>
        <p:nvPicPr>
          <p:cNvPr id="20483" name="Picture 3" descr="C:\Users\пользователь\Desktop\нацпроект\конкурс 2 этап\фото3\IMG_7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429000"/>
            <a:ext cx="5040000" cy="3030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пользователь\Desktop\нацпроект\конкурс 2 этап\фото3\IMG_7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736"/>
            <a:ext cx="4427984" cy="2665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91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музыка</a:t>
            </a:r>
            <a:br>
              <a:rPr lang="ru-RU" sz="1900" b="1" dirty="0"/>
            </a:br>
            <a:r>
              <a:rPr lang="ru-RU" sz="1900" b="1" dirty="0"/>
              <a:t> (музыкальное творчество)</a:t>
            </a:r>
          </a:p>
        </p:txBody>
      </p:sp>
      <p:pic>
        <p:nvPicPr>
          <p:cNvPr id="21506" name="Picture 2" descr="C:\Users\пользователь\Desktop\нацпроект\конкурс 2 этап\фото3\IMG_7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0" y="1362630"/>
            <a:ext cx="4386064" cy="2924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нацпроект\конкурс 2 этап\фото3\IMG_7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" y="3212976"/>
            <a:ext cx="5250030" cy="350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1900" b="1" dirty="0"/>
              <a:t>Кабинет объединения ДО по профилю ритмика</a:t>
            </a:r>
            <a:br>
              <a:rPr lang="ru-RU" sz="1900" b="1" dirty="0"/>
            </a:br>
            <a:r>
              <a:rPr lang="ru-RU" sz="1900" b="1" dirty="0"/>
              <a:t> (хореографическое творчество)</a:t>
            </a:r>
          </a:p>
        </p:txBody>
      </p:sp>
      <p:pic>
        <p:nvPicPr>
          <p:cNvPr id="22531" name="Picture 3" descr="C:\Users\пользователь\Desktop\нацпроект\конкурс 2 этап\фото2\IMG_7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81" y="1393498"/>
            <a:ext cx="4564508" cy="3043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пользователь\Desktop\нацпроект\конкурс 2 этап\фото2\IMG_7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0" y="3441028"/>
            <a:ext cx="4949518" cy="3300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24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КАБИНЕТЫ И ПОМЕЩЕНИЯ ДЛЯ ОРГАНИЗАЦИИ КАЧЕСТВЕННОГО ДОСТУПНОГО ОБРАЗОВАНИЯ. </a:t>
            </a:r>
            <a:br>
              <a:rPr lang="ru-RU" sz="1900" b="1" dirty="0"/>
            </a:br>
            <a:r>
              <a:rPr lang="ru-RU" sz="1900" b="1" dirty="0"/>
              <a:t>Компьютерный класс/помещение организации </a:t>
            </a:r>
            <a:br>
              <a:rPr lang="ru-RU" sz="1900" b="1" dirty="0"/>
            </a:br>
            <a:r>
              <a:rPr lang="ru-RU" sz="1900" b="1" dirty="0"/>
              <a:t>дистанционного обучения</a:t>
            </a:r>
          </a:p>
        </p:txBody>
      </p:sp>
      <p:pic>
        <p:nvPicPr>
          <p:cNvPr id="23554" name="Picture 2" descr="C:\Users\пользователь\Desktop\нацпроект\конкурс 2 этап\фото3\IMG_77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4"/>
          <a:stretch/>
        </p:blipFill>
        <p:spPr bwMode="auto">
          <a:xfrm>
            <a:off x="3245227" y="2420888"/>
            <a:ext cx="5898773" cy="3408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нацпроект\конкурс 2 этап\фото3\IMG_7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905"/>
            <a:ext cx="3488481" cy="2326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пользователь\Desktop\нацпроект\конкурс 2 этап\фото3\IMG_7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4430139"/>
            <a:ext cx="3452590" cy="2427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78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259632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КАБИНЕТЫ И ПОМЕЩЕНИЯ ДЛЯ ОРГАНИЗАЦИИ КАЧЕСТВЕННОГО ДОСТУПНОГО ОБРАЗОВАНИЯ. </a:t>
            </a:r>
            <a:br>
              <a:rPr lang="ru-RU" sz="1900" b="1" dirty="0"/>
            </a:br>
            <a:r>
              <a:rPr lang="ru-RU" sz="1900" b="1" dirty="0"/>
              <a:t>Актовый зал</a:t>
            </a:r>
          </a:p>
        </p:txBody>
      </p:sp>
      <p:pic>
        <p:nvPicPr>
          <p:cNvPr id="24578" name="Picture 2" descr="C:\Users\пользователь\Desktop\нацпроект\конкурс 2 этап\фото3\IMG_7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27" r="2227"/>
          <a:stretch/>
        </p:blipFill>
        <p:spPr bwMode="auto">
          <a:xfrm>
            <a:off x="1210957" y="1628800"/>
            <a:ext cx="7055713" cy="4608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01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КАБИНЕТЫ И ПОМЕЩЕНИЯ ДЛЯ ОРГАНИЗАЦИИ КАЧЕСТВЕННОГО ДОСТУПНОГО ОБРАЗОВАНИЯ. </a:t>
            </a:r>
            <a:br>
              <a:rPr lang="ru-RU" sz="1900" b="1" dirty="0"/>
            </a:br>
            <a:r>
              <a:rPr lang="ru-RU" sz="1900" b="1" dirty="0"/>
              <a:t>Спортивный зал для занятий физической культурой</a:t>
            </a:r>
          </a:p>
        </p:txBody>
      </p:sp>
      <p:pic>
        <p:nvPicPr>
          <p:cNvPr id="25603" name="Picture 3" descr="C:\Users\пользователь\Desktop\нацпроект\конкурс 2 этап\фото3\IMG_7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88" y="2780928"/>
            <a:ext cx="5923242" cy="394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пользователь\Desktop\нацпроект\конкурс 2 этап\фото3\IMG_7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175"/>
            <a:ext cx="3430554" cy="3445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/>
          </a:bodyPr>
          <a:lstStyle/>
          <a:p>
            <a:r>
              <a:rPr lang="ru-RU" sz="1900" b="1" dirty="0" smtClean="0"/>
              <a:t>Клуб выходного дня </a:t>
            </a:r>
            <a:br>
              <a:rPr lang="ru-RU" sz="1900" b="1" dirty="0" smtClean="0"/>
            </a:br>
            <a:r>
              <a:rPr lang="ru-RU" sz="1900" b="1" dirty="0" smtClean="0"/>
              <a:t>Творческая мастерская «Сундучок идей»</a:t>
            </a:r>
            <a:endParaRPr lang="ru-RU" sz="19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143380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00174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/>
          </a:bodyPr>
          <a:lstStyle/>
          <a:p>
            <a:r>
              <a:rPr lang="ru-RU" sz="1900" b="1" dirty="0" smtClean="0"/>
              <a:t>Клуб выходного дня </a:t>
            </a:r>
            <a:br>
              <a:rPr lang="ru-RU" sz="1900" b="1" dirty="0" smtClean="0"/>
            </a:br>
            <a:r>
              <a:rPr lang="ru-RU" sz="1900" b="1" dirty="0" smtClean="0"/>
              <a:t>Творческая мастерская «Сундучок идей»</a:t>
            </a:r>
            <a:endParaRPr lang="ru-RU" sz="19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14488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/>
          </a:bodyPr>
          <a:lstStyle/>
          <a:p>
            <a:r>
              <a:rPr lang="ru-RU" sz="1900" b="1" dirty="0" smtClean="0"/>
              <a:t>Клуб выходного дня </a:t>
            </a:r>
            <a:br>
              <a:rPr lang="ru-RU" sz="1900" b="1" dirty="0" smtClean="0"/>
            </a:br>
            <a:r>
              <a:rPr lang="ru-RU" sz="1900" b="1" dirty="0" smtClean="0"/>
              <a:t>Творческая мастерская «Сундучок идей»</a:t>
            </a:r>
            <a:endParaRPr lang="ru-RU" sz="19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t="23151" r="-1423" b="20625"/>
          <a:stretch>
            <a:fillRect/>
          </a:stretch>
        </p:blipFill>
        <p:spPr bwMode="auto">
          <a:xfrm>
            <a:off x="4929190" y="4071941"/>
            <a:ext cx="3420000" cy="25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71942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274638"/>
            <a:ext cx="6120680" cy="612086"/>
          </a:xfrm>
        </p:spPr>
        <p:txBody>
          <a:bodyPr>
            <a:normAutofit fontScale="90000"/>
          </a:bodyPr>
          <a:lstStyle/>
          <a:p>
            <a:r>
              <a:rPr lang="ru-RU" sz="1900" b="1" dirty="0">
                <a:solidFill>
                  <a:prstClr val="black"/>
                </a:solidFill>
              </a:rPr>
              <a:t>КАБИНЕТЫ ПСИХОЛОГО-ПЕДАГОГИЧЕСКОГО СОПРОВОЖДЕНИЯ И КОРРЕКЦИОННОЙ РАБОТЫ. </a:t>
            </a:r>
            <a:br>
              <a:rPr lang="ru-RU" sz="1900" b="1" dirty="0">
                <a:solidFill>
                  <a:prstClr val="black"/>
                </a:solidFill>
              </a:rPr>
            </a:br>
            <a:r>
              <a:rPr lang="ru-RU" sz="2000" b="1" dirty="0"/>
              <a:t>Сенсорная комната (психоэмоциональная разгрузка)</a:t>
            </a:r>
          </a:p>
        </p:txBody>
      </p:sp>
      <p:pic>
        <p:nvPicPr>
          <p:cNvPr id="4098" name="Picture 2" descr="C:\Users\пользователь\Desktop\нацпроект\конкурс 2 этап\фото5\IMG_7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7" y="1287014"/>
            <a:ext cx="7164625" cy="503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7" y="188640"/>
            <a:ext cx="850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4"/>
          <p:cNvSpPr txBox="1">
            <a:spLocks/>
          </p:cNvSpPr>
          <p:nvPr/>
        </p:nvSpPr>
        <p:spPr>
          <a:xfrm>
            <a:off x="1187624" y="316055"/>
            <a:ext cx="1475656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815">
              <a:spcBef>
                <a:spcPts val="130"/>
              </a:spcBef>
            </a:pPr>
            <a:r>
              <a:rPr lang="ru-RU" sz="2000" b="1" dirty="0" err="1"/>
              <a:t>Доброшкола</a:t>
            </a:r>
            <a:endParaRPr lang="ru-RU" sz="2000" b="1" dirty="0"/>
          </a:p>
          <a:p>
            <a:pPr marL="43815" marR="37465">
              <a:spcBef>
                <a:spcPts val="30"/>
              </a:spcBef>
            </a:pPr>
            <a:r>
              <a:rPr lang="ru-RU" sz="1600" dirty="0">
                <a:solidFill>
                  <a:srgbClr val="E94E0F"/>
                </a:solidFill>
              </a:rPr>
              <a:t>Всё получится!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5804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71612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000504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143380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00174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857628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324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357298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00504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/>
              <a:t>Детско-молодежная общественная организация </a:t>
            </a:r>
            <a:br>
              <a:rPr lang="ru-RU" sz="1900" b="1" dirty="0" smtClean="0"/>
            </a:br>
            <a:r>
              <a:rPr lang="ru-RU" sz="1900" b="1" dirty="0" smtClean="0"/>
              <a:t>«Здоровое детство»</a:t>
            </a:r>
            <a:br>
              <a:rPr lang="ru-RU" sz="1900" b="1" dirty="0" smtClean="0"/>
            </a:br>
            <a:r>
              <a:rPr lang="ru-RU" sz="1900" b="1" dirty="0" smtClean="0"/>
              <a:t>социальный проект «Сделай сам»</a:t>
            </a:r>
            <a:br>
              <a:rPr lang="ru-RU" sz="1900" b="1" dirty="0" smtClean="0"/>
            </a:br>
            <a:r>
              <a:rPr lang="ru-RU" sz="1900" b="1" dirty="0" smtClean="0"/>
              <a:t>при поддержке Фонда Президентских грантов</a:t>
            </a:r>
            <a:endParaRPr lang="ru-RU" sz="19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928802"/>
            <a:ext cx="2520000" cy="3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2520000" cy="3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928802"/>
            <a:ext cx="2520000" cy="3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4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КАБИНЕТЫ ПСИХОЛОГО-ПЕДАГОГИЧЕСКОГО СОПРОВОЖДЕНИЯ И КОРРЕКЦИОННОЙ РАБОТЫ. </a:t>
            </a:r>
            <a:br>
              <a:rPr lang="ru-RU" sz="1900" b="1" dirty="0"/>
            </a:br>
            <a:r>
              <a:rPr lang="ru-RU" sz="2000" b="1" dirty="0"/>
              <a:t>Кабинет педагога-психолога</a:t>
            </a:r>
          </a:p>
        </p:txBody>
      </p:sp>
      <p:pic>
        <p:nvPicPr>
          <p:cNvPr id="5122" name="Picture 2" descr="C:\Users\пользователь\Desktop\нацпроект\конкурс 2 этап\фото3\IMG_7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57298"/>
            <a:ext cx="3960000" cy="2640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нацпроект\конкурс 2 этап\фото3\IMG_7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214686"/>
            <a:ext cx="5001422" cy="3334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88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КАБИНЕТЫ ПСИХОЛОГО-ПЕДАГОГИЧЕСКОГО СОПРОВОЖДЕНИЯ И КОРРЕКЦИОННОЙ РАБОТЫ. </a:t>
            </a:r>
            <a:br>
              <a:rPr lang="ru-RU" sz="1900" b="1" dirty="0"/>
            </a:br>
            <a:r>
              <a:rPr lang="ru-RU" sz="2000" b="1" dirty="0"/>
              <a:t>Кабинет учителя-логопеда</a:t>
            </a:r>
          </a:p>
        </p:txBody>
      </p:sp>
      <p:pic>
        <p:nvPicPr>
          <p:cNvPr id="8196" name="Picture 4" descr="C:\Users\пользователь\Desktop\нацпроект\конкурс 2 этап\фото1\IMG_7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73506"/>
            <a:ext cx="3555441" cy="2882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нацпроект\конкурс 2 этап\фото1\IMG_7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1" t="8223"/>
          <a:stretch/>
        </p:blipFill>
        <p:spPr bwMode="auto">
          <a:xfrm>
            <a:off x="285720" y="2071678"/>
            <a:ext cx="4680000" cy="2951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нацпроект\конкурс 2 этап\фото1\IMG_7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310260"/>
            <a:ext cx="3555441" cy="237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19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КАБИНЕТЫ ПСИХОЛОГО-ПЕДАГОГИЧЕСКОГО СОПРОВОЖДЕНИЯ И КОРРЕКЦИОННОЙ РАБОТЫ. </a:t>
            </a:r>
            <a:br>
              <a:rPr lang="ru-RU" sz="1900" b="1" dirty="0"/>
            </a:br>
            <a:r>
              <a:rPr lang="ru-RU" sz="2000" b="1" dirty="0"/>
              <a:t>Кабинет учителя-логопеда</a:t>
            </a:r>
          </a:p>
        </p:txBody>
      </p:sp>
      <p:pic>
        <p:nvPicPr>
          <p:cNvPr id="9218" name="Picture 2" descr="C:\Users\пользователь\Desktop\нацпроект\конкурс 2 этап\фото1\IMG_7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2" t="3505"/>
          <a:stretch/>
        </p:blipFill>
        <p:spPr bwMode="auto">
          <a:xfrm>
            <a:off x="357158" y="2071678"/>
            <a:ext cx="4680000" cy="3147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льзователь\Desktop\нацпроект\конкурс 2 этап\фото1\IMG_7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77" y="1410980"/>
            <a:ext cx="3600344" cy="2400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нацпроект\конкурс 2 этап\фото1\IMG_7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77" y="4134770"/>
            <a:ext cx="3615452" cy="2410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0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124744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20680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КАБИНЕТЫ ПСИХОЛОГО-ПЕДАГОГИЧЕСКОГО СОПРОВОЖДЕНИЯ И КОРРЕКЦИОННОЙ РАБОТЫ. </a:t>
            </a:r>
            <a:br>
              <a:rPr lang="ru-RU" sz="1900" b="1" dirty="0"/>
            </a:br>
            <a:r>
              <a:rPr lang="ru-RU" sz="2000" b="1" dirty="0"/>
              <a:t>Кабинет учителя-дефектолога</a:t>
            </a:r>
          </a:p>
        </p:txBody>
      </p:sp>
      <p:pic>
        <p:nvPicPr>
          <p:cNvPr id="14338" name="Picture 2" descr="C:\Users\пользователь\Desktop\нацпроект\конкурс 2 этап\фото1\IMG_7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1"/>
          <a:stretch/>
        </p:blipFill>
        <p:spPr bwMode="auto">
          <a:xfrm>
            <a:off x="428596" y="2000240"/>
            <a:ext cx="4680000" cy="3175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нацпроект\конкурс 2 этап\фото1\IMG_7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357298"/>
            <a:ext cx="3240000" cy="2426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нацпроект\конкурс 2 этап\фото1\IMG_7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071942"/>
            <a:ext cx="3240000" cy="2331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59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982564" y="260648"/>
            <a:ext cx="5976664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2000" b="1" dirty="0"/>
              <a:t>Учебная мастерская по профилю МОП/кабинет объединения ДО по профилю изобразительное искусство</a:t>
            </a:r>
          </a:p>
        </p:txBody>
      </p:sp>
      <p:pic>
        <p:nvPicPr>
          <p:cNvPr id="17411" name="Picture 3" descr="C:\Users\пользователь\Desktop\нацпроект\конкурс 2 этап\фото3\IMG_7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84"/>
          <a:stretch>
            <a:fillRect/>
          </a:stretch>
        </p:blipFill>
        <p:spPr bwMode="auto">
          <a:xfrm>
            <a:off x="4786314" y="1534113"/>
            <a:ext cx="4172914" cy="2910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льзователь\Desktop\нацпроект\конкурс 2 этап\фото3\IMG_7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66" y="4585829"/>
            <a:ext cx="2493640" cy="2246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пользователь\Desktop\нацпроект\конкурс 2 этап\фото4\IMG_7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98"/>
          <a:stretch>
            <a:fillRect/>
          </a:stretch>
        </p:blipFill>
        <p:spPr bwMode="auto">
          <a:xfrm>
            <a:off x="123439" y="1534112"/>
            <a:ext cx="4377123" cy="2910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1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1800" b="1" dirty="0"/>
              <a:t>Учебная мастерская по профилю поварское дело/кабинет объединения ДО по профилю декоративно-прикладное творчество</a:t>
            </a:r>
          </a:p>
        </p:txBody>
      </p:sp>
      <p:pic>
        <p:nvPicPr>
          <p:cNvPr id="18434" name="Picture 2" descr="C:\Users\пользователь\Desktop\нацпроект\конкурс 2 этап\фото5\IMG_7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9" y="2146250"/>
            <a:ext cx="4947373" cy="3298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нацпроект\конкурс 2 этап\фото5\IMG_7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17" y="1412775"/>
            <a:ext cx="3678551" cy="2452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льзователь\Desktop\нацпроект\конкурс 2 этап\фото5\IMG_7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17" y="4077072"/>
            <a:ext cx="3678552" cy="2452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96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79512" y="1268760"/>
            <a:ext cx="8779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735288" y="286121"/>
            <a:ext cx="6408712" cy="888770"/>
          </a:xfrm>
        </p:spPr>
        <p:txBody>
          <a:bodyPr>
            <a:normAutofit fontScale="90000"/>
          </a:bodyPr>
          <a:lstStyle/>
          <a:p>
            <a:r>
              <a:rPr lang="ru-RU" sz="1900" b="1" dirty="0"/>
              <a:t>УЧЕБНЫЕ МАСТЕРСКИЕ И КАБИНЕТЫ ДОПОЛНИТЕЛЬНОГО ОБРАЗОВАНИЯ. </a:t>
            </a:r>
            <a:br>
              <a:rPr lang="ru-RU" sz="1900" b="1" dirty="0"/>
            </a:br>
            <a:r>
              <a:rPr lang="ru-RU" sz="1900" b="1" dirty="0"/>
              <a:t>Учебная мастерская и кабинет объединения ДО                                           по профилю гончарное дело</a:t>
            </a:r>
          </a:p>
        </p:txBody>
      </p:sp>
      <p:pic>
        <p:nvPicPr>
          <p:cNvPr id="19459" name="Picture 3" descr="C:\Users\пользователь\Desktop\нацпроект\конкурс 2 этап\фото5\IMG_7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35225"/>
            <a:ext cx="2259065" cy="2365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пользователь\Desktop\нацпроект\конкурс 2 этап\фото5\IMG_7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86124"/>
            <a:ext cx="4680000" cy="312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льзователь\Desktop\нацпроект\конкурс 2 этап\фото5\IMG_7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357298"/>
            <a:ext cx="4193618" cy="2796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81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147</Words>
  <Application>Microsoft Office PowerPoint</Application>
  <PresentationFormat>Экран (4:3)</PresentationFormat>
  <Paragraphs>31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Государственное бюджетное общеобразовательное учреждение  школа-интернат для обучающихся с ограниченными возможностями здоровья    имени Героя Советского Союза И.Е.Егорова  городского округа Новокуйбышевск Самарской области Развитие социального партнерства                                в современной образовательной среде  </vt:lpstr>
      <vt:lpstr>КАБИНЕТЫ ПСИХОЛОГО-ПЕДАГОГИЧЕСКОГО СОПРОВОЖДЕНИЯ И КОРРЕКЦИОННОЙ РАБОТЫ.  Сенсорная комната (психоэмоциональная разгрузка)</vt:lpstr>
      <vt:lpstr>КАБИНЕТЫ ПСИХОЛОГО-ПЕДАГОГИЧЕСКОГО СОПРОВОЖДЕНИЯ И КОРРЕКЦИОННОЙ РАБОТЫ.  Кабинет педагога-психолога</vt:lpstr>
      <vt:lpstr>КАБИНЕТЫ ПСИХОЛОГО-ПЕДАГОГИЧЕСКОГО СОПРОВОЖДЕНИЯ И КОРРЕКЦИОННОЙ РАБОТЫ.  Кабинет учителя-логопеда</vt:lpstr>
      <vt:lpstr>КАБИНЕТЫ ПСИХОЛОГО-ПЕДАГОГИЧЕСКОГО СОПРОВОЖДЕНИЯ И КОРРЕКЦИОННОЙ РАБОТЫ.  Кабинет учителя-логопеда</vt:lpstr>
      <vt:lpstr>КАБИНЕТЫ ПСИХОЛОГО-ПЕДАГОГИЧЕСКОГО СОПРОВОЖДЕНИЯ И КОРРЕКЦИОННОЙ РАБОТЫ.  Кабинет учителя-дефектолога</vt:lpstr>
      <vt:lpstr>УЧЕБНЫЕ МАСТЕРСКИЕ И КАБИНЕТЫ ДОПОЛНИТЕЛЬНОГО ОБРАЗОВАНИЯ.  Учебная мастерская по профилю МОП/кабинет объединения ДО по профилю изобразительное искусство</vt:lpstr>
      <vt:lpstr>УЧЕБНЫЕ МАСТЕРСКИЕ И КАБИНЕТЫ ДОПОЛНИТЕЛЬНОГО ОБРАЗОВАНИЯ.  Учебная мастерская по профилю поварское дело/кабинет объединения ДО по профилю декоративно-прикладное творчество</vt:lpstr>
      <vt:lpstr>УЧЕБНЫЕ МАСТЕРСКИЕ И КАБИНЕТЫ ДОПОЛНИТЕЛЬНОГО ОБРАЗОВАНИЯ.  Учебная мастерская и кабинет объединения ДО                                           по профилю гончарное дело</vt:lpstr>
      <vt:lpstr>УЧЕБНЫЕ МАСТЕРСКИЕ И КАБИНЕТЫ ДОПОЛНИТЕЛЬНОГО ОБРАЗОВАНИЯ.  Кабинет объединения ДО по профилю робототехника (техническое творчество)</vt:lpstr>
      <vt:lpstr>УЧЕБНЫЕ МАСТЕРСКИЕ И КАБИНЕТЫ ДОПОЛНИТЕЛЬНОГО ОБРАЗОВАНИЯ.  Кабинет объединения ДО по профилю музыка  (музыкальное творчество)</vt:lpstr>
      <vt:lpstr>УЧЕБНЫЕ МАСТЕРСКИЕ И КАБИНЕТЫ ДОПОЛНИТЕЛЬНОГО ОБРАЗОВАНИЯ.  Кабинет объединения ДО по профилю ритмика  (хореографическое творчество)</vt:lpstr>
      <vt:lpstr>УЧЕБНЫЕ КАБИНЕТЫ И ПОМЕЩЕНИЯ ДЛЯ ОРГАНИЗАЦИИ КАЧЕСТВЕННОГО ДОСТУПНОГО ОБРАЗОВАНИЯ.  Компьютерный класс/помещение организации  дистанционного обучения</vt:lpstr>
      <vt:lpstr>УЧЕБНЫЕ КАБИНЕТЫ И ПОМЕЩЕНИЯ ДЛЯ ОРГАНИЗАЦИИ КАЧЕСТВЕННОГО ДОСТУПНОГО ОБРАЗОВАНИЯ.  Актовый зал</vt:lpstr>
      <vt:lpstr>УЧЕБНЫЕ КАБИНЕТЫ И ПОМЕЩЕНИЯ ДЛЯ ОРГАНИЗАЦИИ КАЧЕСТВЕННОГО ДОСТУПНОГО ОБРАЗОВАНИЯ.  Спортивный зал для занятий физической культурой</vt:lpstr>
      <vt:lpstr>Клуб выходного дня  Творческая мастерская «Сундучок идей»</vt:lpstr>
      <vt:lpstr>Клуб выходного дня  Творческая мастерская «Сундучок идей»</vt:lpstr>
      <vt:lpstr>Клуб выходного дня  Творческая мастерская «Сундучок идей»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  <vt:lpstr>Детско-молодежная общественная организация  «Здоровое детство» социальный проект «Сделай сам» при поддержке Фонда Президентских грантов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школа-интернат для обучающихся                с ограниченными возможностями здоровья   имени Героя Советского Союза И.Е.Егорова городского округа Новокуйбышевск Самарской области</dc:title>
  <dc:creator>пользователь</dc:creator>
  <cp:lastModifiedBy>LENOVO</cp:lastModifiedBy>
  <cp:revision>63</cp:revision>
  <cp:lastPrinted>2020-09-18T12:51:04Z</cp:lastPrinted>
  <dcterms:created xsi:type="dcterms:W3CDTF">2020-09-18T12:11:36Z</dcterms:created>
  <dcterms:modified xsi:type="dcterms:W3CDTF">2023-11-20T12:50:05Z</dcterms:modified>
</cp:coreProperties>
</file>