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103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8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168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43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15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614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11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10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89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20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87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55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0C34-55BB-4468-A953-C826F75F9D8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94E7-F0A5-4188-8B68-C95BF2FF0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83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148zyy0n24" TargetMode="External"/><Relationship Id="rId2" Type="http://schemas.openxmlformats.org/officeDocument/2006/relationships/hyperlink" Target="https://learningapps.org/watch?v=ppjrny5ej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watch?v=pv1bf8s0n24" TargetMode="External"/><Relationship Id="rId5" Type="http://schemas.openxmlformats.org/officeDocument/2006/relationships/hyperlink" Target="https://learningapps.org/watch?v=pyz727hot24" TargetMode="External"/><Relationship Id="rId4" Type="http://schemas.openxmlformats.org/officeDocument/2006/relationships/hyperlink" Target="https://learningapps.org/watch?v=p0zu8xv65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earningapps.org/watch?v=ppjrny5ej2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learningapps.org/watch?v=p148zyy0n2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learningapps.org/watch?v=p0zu8xv652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s://learningapps.org/watch?v=pyz727hot2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s://learningapps.org/watch?v=pv1bf8s0n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71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Название  </a:t>
            </a:r>
            <a:r>
              <a:rPr lang="ru-RU" dirty="0" smtClean="0"/>
              <a:t>работы: Использование интерактивного сервиса (</a:t>
            </a:r>
            <a:r>
              <a:rPr lang="ru-RU" dirty="0" err="1" smtClean="0"/>
              <a:t>Веб</a:t>
            </a:r>
            <a:r>
              <a:rPr lang="ru-RU" dirty="0" smtClean="0"/>
              <a:t> - сервис </a:t>
            </a:r>
            <a:r>
              <a:rPr lang="ru-RU" dirty="0" err="1" smtClean="0"/>
              <a:t>LearningApps</a:t>
            </a:r>
            <a:r>
              <a:rPr lang="ru-RU" dirty="0" smtClean="0"/>
              <a:t> в формировании орфографической грамотности у учащихся с ОВЗ. Игра «Найди пару».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</a:t>
            </a:r>
            <a:r>
              <a:rPr lang="ru-RU" dirty="0" smtClean="0"/>
              <a:t>ИО</a:t>
            </a:r>
            <a:r>
              <a:rPr lang="ru-RU" dirty="0" smtClean="0"/>
              <a:t>: </a:t>
            </a:r>
            <a:r>
              <a:rPr lang="ru-RU" dirty="0" err="1" smtClean="0"/>
              <a:t>Кустова</a:t>
            </a:r>
            <a:r>
              <a:rPr lang="ru-RU" dirty="0" smtClean="0"/>
              <a:t> Марина Владимировна.</a:t>
            </a:r>
            <a:br>
              <a:rPr lang="ru-RU" dirty="0" smtClean="0"/>
            </a:br>
            <a:r>
              <a:rPr lang="ru-RU" dirty="0" smtClean="0"/>
              <a:t>ГБОУ «Школа- интернат № 3 для обучающихся с ОВЗ г.о. Тольятти», учитель начальных классов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Контактный электронный адрес: </a:t>
            </a:r>
            <a:r>
              <a:rPr lang="ru-RU" dirty="0" err="1" smtClean="0"/>
              <a:t>kustova.mari@yandex.ru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8969"/>
            <a:ext cx="10515600" cy="598234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Методическое описание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Пояснительная записка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Цели продукта: </a:t>
            </a:r>
            <a:r>
              <a:rPr lang="ru-RU" sz="2800" dirty="0" smtClean="0"/>
              <a:t>формирование орфографической грамотности  у учащихся с ОВЗ с использованием интерактивного сервиса (</a:t>
            </a:r>
            <a:r>
              <a:rPr lang="ru-RU" sz="2800" dirty="0" err="1" smtClean="0"/>
              <a:t>Веб-сервис</a:t>
            </a:r>
            <a:r>
              <a:rPr lang="ru-RU" sz="2800" dirty="0" smtClean="0"/>
              <a:t> </a:t>
            </a:r>
            <a:r>
              <a:rPr lang="ru-RU" sz="2800" dirty="0" err="1" smtClean="0"/>
              <a:t>LearningApps</a:t>
            </a:r>
            <a:r>
              <a:rPr lang="ru-RU" sz="2800" dirty="0" smtClean="0"/>
              <a:t> (</a:t>
            </a:r>
            <a:r>
              <a:rPr lang="ru-RU" sz="2800" u="sng" dirty="0" smtClean="0">
                <a:hlinkClick r:id="rId2"/>
              </a:rPr>
              <a:t>http://learningapps.org/</a:t>
            </a:r>
            <a:r>
              <a:rPr lang="ru-RU" sz="2800" dirty="0" smtClean="0"/>
              <a:t>)</a:t>
            </a:r>
            <a:br>
              <a:rPr lang="ru-RU" sz="2800" dirty="0" smtClean="0"/>
            </a:br>
            <a:r>
              <a:rPr lang="ru-RU" sz="2800" b="1" dirty="0" smtClean="0"/>
              <a:t>Задачи продукта: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-сформировать приемы отработки с детьми написания словарных слов по тематическим группам;</a:t>
            </a:r>
            <a:br>
              <a:rPr lang="ru-RU" sz="2800" dirty="0" smtClean="0"/>
            </a:br>
            <a:r>
              <a:rPr lang="ru-RU" sz="2800" dirty="0" smtClean="0"/>
              <a:t>- максимально вовлечь учащихся в образовательный процесс;</a:t>
            </a:r>
            <a:br>
              <a:rPr lang="ru-RU" sz="2800" dirty="0" smtClean="0"/>
            </a:br>
            <a:r>
              <a:rPr lang="ru-RU" sz="2800" dirty="0" smtClean="0"/>
              <a:t>-коррекция мышления и речи учащихся;</a:t>
            </a:r>
            <a:br>
              <a:rPr lang="ru-RU" sz="2800" dirty="0" smtClean="0"/>
            </a:br>
            <a:r>
              <a:rPr lang="ru-RU" sz="2800" dirty="0" smtClean="0"/>
              <a:t> -развитие исследовательских, рефлексивных и оценочных умений;</a:t>
            </a:r>
            <a:br>
              <a:rPr lang="ru-RU" sz="2800" dirty="0" smtClean="0"/>
            </a:br>
            <a:r>
              <a:rPr lang="ru-RU" sz="2800" dirty="0" smtClean="0"/>
              <a:t>-формирование активной, самостоятельной позиции учеников;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268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Рекомендации по использованию интерактивной игры: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1-й шаг:  Открой  ссылку</a:t>
            </a:r>
            <a:br>
              <a:rPr lang="ru-RU" sz="2400" dirty="0" smtClean="0"/>
            </a:br>
            <a:r>
              <a:rPr lang="ru-RU" sz="2400" dirty="0" smtClean="0"/>
              <a:t>2-й шаг: Рассмотрите каждый рисунок.</a:t>
            </a:r>
            <a:br>
              <a:rPr lang="ru-RU" sz="2400" dirty="0" smtClean="0"/>
            </a:br>
            <a:r>
              <a:rPr lang="ru-RU" sz="2400" dirty="0" smtClean="0"/>
              <a:t>3-й шаг: Назови каждый предмет.</a:t>
            </a:r>
            <a:br>
              <a:rPr lang="ru-RU" sz="2400" dirty="0" smtClean="0"/>
            </a:br>
            <a:r>
              <a:rPr lang="ru-RU" sz="2400" dirty="0" smtClean="0"/>
              <a:t>4-й шаг: Расскажи, какой он.</a:t>
            </a:r>
            <a:br>
              <a:rPr lang="ru-RU" sz="2400" dirty="0" smtClean="0"/>
            </a:br>
            <a:r>
              <a:rPr lang="ru-RU" sz="2400" dirty="0" smtClean="0"/>
              <a:t>5-й шаг: Назови все предметы одним словом.</a:t>
            </a:r>
            <a:br>
              <a:rPr lang="ru-RU" sz="2400" dirty="0" smtClean="0"/>
            </a:br>
            <a:r>
              <a:rPr lang="ru-RU" sz="2400" dirty="0" smtClean="0"/>
              <a:t>6-й шаг: Прочитай  каждое слово по слогам.</a:t>
            </a:r>
            <a:br>
              <a:rPr lang="ru-RU" sz="2400" dirty="0" smtClean="0"/>
            </a:br>
            <a:r>
              <a:rPr lang="ru-RU" sz="2400" dirty="0" smtClean="0"/>
              <a:t>7-й шаг: Запиши каждое слово в тетрадь.</a:t>
            </a:r>
            <a:br>
              <a:rPr lang="ru-RU" sz="2400" dirty="0" smtClean="0"/>
            </a:br>
            <a:r>
              <a:rPr lang="ru-RU" sz="2400" dirty="0" smtClean="0"/>
              <a:t>8-й шаг: Поставь ударение.</a:t>
            </a:r>
            <a:br>
              <a:rPr lang="ru-RU" sz="2400" dirty="0" smtClean="0"/>
            </a:br>
            <a:r>
              <a:rPr lang="ru-RU" sz="2400" dirty="0" smtClean="0"/>
              <a:t>9-й шаг: Подчеркни и запомни трудную букву.</a:t>
            </a:r>
            <a:br>
              <a:rPr lang="ru-RU" sz="2400" dirty="0" smtClean="0"/>
            </a:br>
            <a:r>
              <a:rPr lang="ru-RU" sz="2400" dirty="0" smtClean="0"/>
              <a:t>10-й шаг: Какую букву в каждом слове надо запомнить?</a:t>
            </a:r>
            <a:br>
              <a:rPr lang="ru-RU" sz="2400" dirty="0" smtClean="0"/>
            </a:br>
            <a:r>
              <a:rPr lang="ru-RU" sz="2400" dirty="0" smtClean="0"/>
              <a:t>11-й шаг: Составь и запиши предложение с любым словом.</a:t>
            </a:r>
            <a:br>
              <a:rPr lang="ru-RU" sz="2400" dirty="0" smtClean="0"/>
            </a:br>
            <a:r>
              <a:rPr lang="ru-RU" sz="2400" dirty="0" smtClean="0"/>
              <a:t>12-й шаг: Найди пару, сопоставив слова и картинки.  Нажми на слово «Начать игру».</a:t>
            </a:r>
            <a:br>
              <a:rPr lang="ru-RU" sz="2400" dirty="0" smtClean="0"/>
            </a:br>
            <a:r>
              <a:rPr lang="ru-RU" sz="2400" dirty="0" smtClean="0"/>
              <a:t>13-й шаг: Если ты правильно сопоставил слова и картинки, то в конце упражнения  появиться надпись: </a:t>
            </a:r>
            <a:r>
              <a:rPr lang="ru-RU" sz="2400" b="1" dirty="0" smtClean="0"/>
              <a:t>здорово, ты нашел правильное решение ОК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38200" y="6176963"/>
            <a:ext cx="10515600" cy="533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818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Темы и ссылки, используемые в игре: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1.Тема: «Огородные съедобные растения (овощи) : морковь, горох, капуста, картофель, огурец, помидор.</a:t>
            </a:r>
            <a:br>
              <a:rPr lang="ru-RU" sz="2400" dirty="0" smtClean="0"/>
            </a:br>
            <a:r>
              <a:rPr lang="ru-RU" sz="2400" dirty="0" smtClean="0"/>
              <a:t>Ссылка на игру: </a:t>
            </a:r>
            <a:r>
              <a:rPr lang="ru-RU" sz="2400" u="sng" dirty="0" smtClean="0">
                <a:hlinkClick r:id="rId2"/>
              </a:rPr>
              <a:t>https://learningapps.org/watch?v=ppjrny5ej24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2.Тема: «Домашние животные»: собака, корова, петух, овца.</a:t>
            </a:r>
            <a:br>
              <a:rPr lang="ru-RU" sz="2400" dirty="0" smtClean="0"/>
            </a:br>
            <a:r>
              <a:rPr lang="ru-RU" sz="2400" dirty="0" smtClean="0"/>
              <a:t>Ссылка на игру: </a:t>
            </a:r>
            <a:r>
              <a:rPr lang="ru-RU" sz="2400" u="sng" dirty="0" smtClean="0">
                <a:hlinkClick r:id="rId3"/>
              </a:rPr>
              <a:t>https://learningapps.org/watch?v=p148zyy0n24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3.Тема: «Хищные и нехищные звери»: заяц, лисица, медведь.</a:t>
            </a:r>
            <a:br>
              <a:rPr lang="ru-RU" sz="2400" dirty="0" smtClean="0"/>
            </a:br>
            <a:r>
              <a:rPr lang="ru-RU" sz="2400" dirty="0" smtClean="0"/>
              <a:t>Ссылка на игру: </a:t>
            </a:r>
            <a:r>
              <a:rPr lang="ru-RU" sz="2400" u="sng" dirty="0" smtClean="0">
                <a:hlinkClick r:id="rId4"/>
              </a:rPr>
              <a:t>https://learningapps.org/watch?v=p0zu8xv6524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4.Тема: «Птицы»: петух, воробей, ворона, сорока, соловей.</a:t>
            </a:r>
            <a:br>
              <a:rPr lang="ru-RU" sz="2400" dirty="0" smtClean="0"/>
            </a:br>
            <a:r>
              <a:rPr lang="ru-RU" sz="2400" dirty="0" smtClean="0"/>
              <a:t>Ссылка на игру: </a:t>
            </a:r>
            <a:r>
              <a:rPr lang="ru-RU" sz="2400" u="sng" dirty="0" smtClean="0">
                <a:hlinkClick r:id="rId5"/>
              </a:rPr>
              <a:t>https://learningapps.org/watch?v=pyz727hot24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5.Тема: «Школьные принадлежности»: учебник, карандаш, пенал, тетрадь.</a:t>
            </a:r>
            <a:br>
              <a:rPr lang="ru-RU" sz="2400" dirty="0" smtClean="0"/>
            </a:br>
            <a:r>
              <a:rPr lang="ru-RU" sz="2400" dirty="0" smtClean="0"/>
              <a:t>Ссылка на игру: </a:t>
            </a:r>
            <a:r>
              <a:rPr lang="ru-RU" sz="2400" u="sng" dirty="0" smtClean="0">
                <a:hlinkClick r:id="rId6"/>
              </a:rPr>
              <a:t>https://learningapps.org/watch?v=pv1bf8s0n24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10515600" cy="9985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026" y="819082"/>
            <a:ext cx="11029122" cy="810936"/>
          </a:xfrm>
        </p:spPr>
        <p:txBody>
          <a:bodyPr/>
          <a:lstStyle/>
          <a:p>
            <a:r>
              <a:rPr lang="ru-RU" dirty="0" smtClean="0"/>
              <a:t>Игра  «Найди пару» по теме: «Огородные съедобные растения (овощи)»</a:t>
            </a: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5410" y="1738506"/>
            <a:ext cx="8607287" cy="3955670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rId4"/>
          </p:cNvPr>
          <p:cNvSpPr/>
          <p:nvPr/>
        </p:nvSpPr>
        <p:spPr>
          <a:xfrm>
            <a:off x="4682986" y="5695950"/>
            <a:ext cx="2743200" cy="48577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 игру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61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026" y="819082"/>
            <a:ext cx="11029122" cy="810936"/>
          </a:xfrm>
        </p:spPr>
        <p:txBody>
          <a:bodyPr/>
          <a:lstStyle/>
          <a:p>
            <a:r>
              <a:rPr lang="ru-RU" dirty="0" smtClean="0"/>
              <a:t>Игра «Найди пару» по теме: «Домашние животные»</a:t>
            </a: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30018"/>
            <a:ext cx="8607287" cy="3955670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rId4"/>
          </p:cNvPr>
          <p:cNvSpPr/>
          <p:nvPr/>
        </p:nvSpPr>
        <p:spPr>
          <a:xfrm>
            <a:off x="4682986" y="5695950"/>
            <a:ext cx="2743200" cy="48577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 игру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30018"/>
            <a:ext cx="8607287" cy="39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91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026" y="819082"/>
            <a:ext cx="11029122" cy="810936"/>
          </a:xfrm>
        </p:spPr>
        <p:txBody>
          <a:bodyPr/>
          <a:lstStyle/>
          <a:p>
            <a:r>
              <a:rPr lang="ru-RU" dirty="0" smtClean="0"/>
              <a:t>Игра  «Найди пару» по теме: «Хищные и нехищные звери»</a:t>
            </a: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30018"/>
            <a:ext cx="8607287" cy="3955670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rId4"/>
          </p:cNvPr>
          <p:cNvSpPr/>
          <p:nvPr/>
        </p:nvSpPr>
        <p:spPr>
          <a:xfrm>
            <a:off x="4682986" y="5695950"/>
            <a:ext cx="2743200" cy="48577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 игру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32892"/>
            <a:ext cx="8607287" cy="39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77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026" y="819082"/>
            <a:ext cx="11029122" cy="810936"/>
          </a:xfrm>
        </p:spPr>
        <p:txBody>
          <a:bodyPr/>
          <a:lstStyle/>
          <a:p>
            <a:r>
              <a:rPr lang="ru-RU" dirty="0" smtClean="0"/>
              <a:t>Игра «Найди пару» по теме: «Птицы»</a:t>
            </a: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30018"/>
            <a:ext cx="8607287" cy="3955670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rId4"/>
          </p:cNvPr>
          <p:cNvSpPr/>
          <p:nvPr/>
        </p:nvSpPr>
        <p:spPr>
          <a:xfrm>
            <a:off x="4682986" y="5695950"/>
            <a:ext cx="2743200" cy="48577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 игру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78074"/>
            <a:ext cx="8564632" cy="390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83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026" y="819082"/>
            <a:ext cx="11029122" cy="810936"/>
          </a:xfrm>
        </p:spPr>
        <p:txBody>
          <a:bodyPr/>
          <a:lstStyle/>
          <a:p>
            <a:r>
              <a:rPr lang="ru-RU" dirty="0" smtClean="0"/>
              <a:t>Игра  «Найди пару»  по теме: «Школьные принадлежности»</a:t>
            </a: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30018"/>
            <a:ext cx="8607287" cy="3955670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rId4"/>
          </p:cNvPr>
          <p:cNvSpPr/>
          <p:nvPr/>
        </p:nvSpPr>
        <p:spPr>
          <a:xfrm>
            <a:off x="4682986" y="5695950"/>
            <a:ext cx="2743200" cy="48577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 игру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943" y="1630018"/>
            <a:ext cx="8650213" cy="395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82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100</Words>
  <Application>Microsoft Office PowerPoint</Application>
  <PresentationFormat>Произвольный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Название  работы: Использование интерактивного сервиса (Веб - сервис LearningApps в формировании орфографической грамотности у учащихся с ОВЗ. Игра «Найди пару».  ФИО: Кустова Марина Владимировна. ГБОУ «Школа- интернат № 3 для обучающихся с ОВЗ г.о. Тольятти», учитель начальных классов. Контактный электронный адрес: kustova.mari@yandex.ru  </vt:lpstr>
      <vt:lpstr>Методическое описание Пояснительная записка Цели продукта: формирование орфографической грамотности  у учащихся с ОВЗ с использованием интерактивного сервиса (Веб-сервис LearningApps (http://learningapps.org/) Задачи продукта: -сформировать приемы отработки с детьми написания словарных слов по тематическим группам; - максимально вовлечь учащихся в образовательный процесс; -коррекция мышления и речи учащихся;  -развитие исследовательских, рефлексивных и оценочных умений; -формирование активной, самостоятельной позиции учеников; </vt:lpstr>
      <vt:lpstr>Рекомендации по использованию интерактивной игры: 1-й шаг:  Открой  ссылку 2-й шаг: Рассмотрите каждый рисунок. 3-й шаг: Назови каждый предмет. 4-й шаг: Расскажи, какой он. 5-й шаг: Назови все предметы одним словом. 6-й шаг: Прочитай  каждое слово по слогам. 7-й шаг: Запиши каждое слово в тетрадь. 8-й шаг: Поставь ударение. 9-й шаг: Подчеркни и запомни трудную букву. 10-й шаг: Какую букву в каждом слове надо запомнить? 11-й шаг: Составь и запиши предложение с любым словом. 12-й шаг: Найди пару, сопоставив слова и картинки.  Нажми на слово «Начать игру». 13-й шаг: Если ты правильно сопоставил слова и картинки, то в конце упражнения  появиться надпись: здорово, ты нашел правильное решение ОК </vt:lpstr>
      <vt:lpstr>Темы и ссылки, используемые в игре: 1.Тема: «Огородные съедобные растения (овощи) : морковь, горох, капуста, картофель, огурец, помидор. Ссылка на игру: https://learningapps.org/watch?v=ppjrny5ej24 2.Тема: «Домашние животные»: собака, корова, петух, овца. Ссылка на игру: https://learningapps.org/watch?v=p148zyy0n24 3.Тема: «Хищные и нехищные звери»: заяц, лисица, медведь. Ссылка на игру: https://learningapps.org/watch?v=p0zu8xv6524 4.Тема: «Птицы»: петух, воробей, ворона, сорока, соловей. Ссылка на игру: https://learningapps.org/watch?v=pyz727hot24 5.Тема: «Школьные принадлежности»: учебник, карандаш, пенал, тетрадь. Ссылка на игру: https://learningapps.org/watch?v=pv1bf8s0n24   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Кувшинов Артем Валерьевич</dc:creator>
  <cp:lastModifiedBy>Marus'ka</cp:lastModifiedBy>
  <cp:revision>21</cp:revision>
  <dcterms:created xsi:type="dcterms:W3CDTF">2024-03-10T05:35:13Z</dcterms:created>
  <dcterms:modified xsi:type="dcterms:W3CDTF">2024-12-05T16:03:42Z</dcterms:modified>
</cp:coreProperties>
</file>