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3" r:id="rId3"/>
    <p:sldId id="307" r:id="rId4"/>
    <p:sldId id="294" r:id="rId5"/>
    <p:sldId id="308" r:id="rId6"/>
    <p:sldId id="295" r:id="rId7"/>
    <p:sldId id="309" r:id="rId8"/>
    <p:sldId id="296" r:id="rId9"/>
    <p:sldId id="310" r:id="rId10"/>
    <p:sldId id="297" r:id="rId11"/>
    <p:sldId id="311" r:id="rId12"/>
    <p:sldId id="298" r:id="rId13"/>
    <p:sldId id="312" r:id="rId14"/>
    <p:sldId id="299" r:id="rId15"/>
    <p:sldId id="313" r:id="rId16"/>
    <p:sldId id="300" r:id="rId17"/>
    <p:sldId id="314" r:id="rId18"/>
    <p:sldId id="301" r:id="rId19"/>
    <p:sldId id="315" r:id="rId20"/>
    <p:sldId id="302" r:id="rId21"/>
    <p:sldId id="316" r:id="rId22"/>
    <p:sldId id="303" r:id="rId23"/>
    <p:sldId id="317" r:id="rId24"/>
    <p:sldId id="304" r:id="rId25"/>
    <p:sldId id="318" r:id="rId26"/>
    <p:sldId id="306" r:id="rId27"/>
    <p:sldId id="31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Птицы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628799"/>
            <a:ext cx="6143203" cy="37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23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а</a:t>
            </a:r>
            <a:r>
              <a:rPr lang="ru-RU" dirty="0"/>
              <a:t>) появление четырёхкамерного сердца</a:t>
            </a:r>
          </a:p>
          <a:p>
            <a:pPr marL="0" indent="0">
              <a:buNone/>
            </a:pPr>
            <a:r>
              <a:rPr lang="ru-RU" dirty="0" smtClean="0"/>
              <a:t>              б</a:t>
            </a:r>
            <a:r>
              <a:rPr lang="ru-RU" dirty="0"/>
              <a:t>) хороший слух</a:t>
            </a:r>
          </a:p>
          <a:p>
            <a:pPr marL="0" indent="0">
              <a:buNone/>
            </a:pPr>
            <a:r>
              <a:rPr lang="ru-RU" dirty="0" smtClean="0"/>
              <a:t>              в</a:t>
            </a:r>
            <a:r>
              <a:rPr lang="ru-RU" dirty="0"/>
              <a:t>) наличие полых костей</a:t>
            </a:r>
          </a:p>
          <a:p>
            <a:pPr marL="0" indent="0">
              <a:buNone/>
            </a:pPr>
            <a:r>
              <a:rPr lang="ru-RU" dirty="0" smtClean="0"/>
              <a:t>              г</a:t>
            </a:r>
            <a:r>
              <a:rPr lang="ru-RU" dirty="0"/>
              <a:t>) хорошее зрение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5. Признак приспособленности птиц к </a:t>
            </a:r>
            <a:r>
              <a:rPr lang="ru-RU" dirty="0" smtClean="0"/>
              <a:t>полёту: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8" t="20644" r="5255" b="8712"/>
          <a:stretch/>
        </p:blipFill>
        <p:spPr bwMode="auto">
          <a:xfrm>
            <a:off x="2267744" y="1340768"/>
            <a:ext cx="460851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42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Наличие полых костей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30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753522"/>
            <a:ext cx="8229600" cy="45720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а</a:t>
            </a:r>
            <a:r>
              <a:rPr lang="ru-RU" dirty="0"/>
              <a:t>) наличие желтка в яйце</a:t>
            </a:r>
          </a:p>
          <a:p>
            <a:pPr marL="0" indent="0">
              <a:buNone/>
            </a:pPr>
            <a:r>
              <a:rPr lang="ru-RU" dirty="0" smtClean="0"/>
              <a:t>                       б</a:t>
            </a:r>
            <a:r>
              <a:rPr lang="ru-RU" dirty="0"/>
              <a:t>) откладывание яиц</a:t>
            </a:r>
          </a:p>
          <a:p>
            <a:pPr marL="0" indent="0">
              <a:buNone/>
            </a:pPr>
            <a:r>
              <a:rPr lang="ru-RU" dirty="0" smtClean="0"/>
              <a:t>                       в</a:t>
            </a:r>
            <a:r>
              <a:rPr lang="ru-RU" dirty="0"/>
              <a:t>) выкармливание потомства</a:t>
            </a:r>
          </a:p>
          <a:p>
            <a:pPr marL="0" indent="0">
              <a:buNone/>
            </a:pPr>
            <a:r>
              <a:rPr lang="ru-RU" dirty="0" smtClean="0"/>
              <a:t>                       г</a:t>
            </a:r>
            <a:r>
              <a:rPr lang="ru-RU" dirty="0"/>
              <a:t>) строительство гнезда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6. Какие особенности размножения птиц отличают их от пресмыкающихся?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t="8144" r="6249" b="10606"/>
          <a:stretch/>
        </p:blipFill>
        <p:spPr bwMode="auto">
          <a:xfrm>
            <a:off x="2195736" y="1772816"/>
            <a:ext cx="468052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63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Строительство гнезда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09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а</a:t>
            </a:r>
            <a:r>
              <a:rPr lang="ru-RU" dirty="0"/>
              <a:t>) у птиц</a:t>
            </a:r>
          </a:p>
          <a:p>
            <a:pPr marL="0" indent="0">
              <a:buNone/>
            </a:pPr>
            <a:r>
              <a:rPr lang="ru-RU" dirty="0" smtClean="0"/>
              <a:t>                                б</a:t>
            </a:r>
            <a:r>
              <a:rPr lang="ru-RU" dirty="0"/>
              <a:t>) у земноводных</a:t>
            </a:r>
          </a:p>
          <a:p>
            <a:pPr marL="0" indent="0">
              <a:buNone/>
            </a:pPr>
            <a:r>
              <a:rPr lang="ru-RU" dirty="0" smtClean="0"/>
              <a:t>                                в</a:t>
            </a:r>
            <a:r>
              <a:rPr lang="ru-RU" dirty="0"/>
              <a:t>) у пресмыкающихся</a:t>
            </a:r>
          </a:p>
          <a:p>
            <a:pPr marL="0" indent="0">
              <a:buNone/>
            </a:pPr>
            <a:r>
              <a:rPr lang="ru-RU" dirty="0" smtClean="0"/>
              <a:t>                                г</a:t>
            </a:r>
            <a:r>
              <a:rPr lang="ru-RU" dirty="0"/>
              <a:t>) у млекопитающих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7. Воздушные </a:t>
            </a:r>
            <a:r>
              <a:rPr lang="ru-RU" dirty="0" smtClean="0"/>
              <a:t>мешки, </a:t>
            </a:r>
            <a:r>
              <a:rPr lang="ru-RU" dirty="0"/>
              <a:t>как часть дыхательной </a:t>
            </a:r>
            <a:r>
              <a:rPr lang="ru-RU" dirty="0" smtClean="0"/>
              <a:t>системы, </a:t>
            </a:r>
            <a:r>
              <a:rPr lang="ru-RU" dirty="0"/>
              <a:t>имеются: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t="12122" r="6818" b="7677"/>
          <a:stretch/>
        </p:blipFill>
        <p:spPr bwMode="auto">
          <a:xfrm>
            <a:off x="2123728" y="1268760"/>
            <a:ext cx="504056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74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 птиц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35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а</a:t>
            </a:r>
            <a:r>
              <a:rPr lang="ru-RU" dirty="0"/>
              <a:t>) недостатком пищи</a:t>
            </a:r>
          </a:p>
          <a:p>
            <a:pPr marL="0" indent="0">
              <a:buNone/>
            </a:pPr>
            <a:r>
              <a:rPr lang="ru-RU" dirty="0" smtClean="0"/>
              <a:t>                  б</a:t>
            </a:r>
            <a:r>
              <a:rPr lang="ru-RU" dirty="0"/>
              <a:t>) загрязнением воды нефтепродуктами</a:t>
            </a:r>
          </a:p>
          <a:p>
            <a:pPr marL="0" indent="0">
              <a:buNone/>
            </a:pPr>
            <a:r>
              <a:rPr lang="ru-RU" dirty="0" smtClean="0"/>
              <a:t>                  в</a:t>
            </a:r>
            <a:r>
              <a:rPr lang="ru-RU" dirty="0"/>
              <a:t>) сезонными изменениями в природе</a:t>
            </a:r>
          </a:p>
          <a:p>
            <a:pPr marL="0" indent="0">
              <a:buNone/>
            </a:pPr>
            <a:r>
              <a:rPr lang="ru-RU" dirty="0" smtClean="0"/>
              <a:t>                  г</a:t>
            </a:r>
            <a:r>
              <a:rPr lang="ru-RU" dirty="0"/>
              <a:t>) приливами и отливами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8. Массовая гибель птиц в прибрежных зонах морей может быть вызвана: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16832"/>
            <a:ext cx="424847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98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Загрязнением </a:t>
            </a:r>
            <a:r>
              <a:rPr lang="ru-RU" dirty="0"/>
              <a:t>воды нефтепродуктами</a:t>
            </a:r>
          </a:p>
        </p:txBody>
      </p:sp>
    </p:spTree>
    <p:extLst>
      <p:ext uri="{BB962C8B-B14F-4D97-AF65-F5344CB8AC3E}">
        <p14:creationId xmlns:p14="http://schemas.microsoft.com/office/powerpoint/2010/main" val="220558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а</a:t>
            </a:r>
            <a:r>
              <a:rPr lang="ru-RU" dirty="0"/>
              <a:t>) птицы и млекопитающие</a:t>
            </a:r>
          </a:p>
          <a:p>
            <a:pPr marL="0" indent="0">
              <a:buNone/>
            </a:pPr>
            <a:r>
              <a:rPr lang="ru-RU" dirty="0" smtClean="0"/>
              <a:t>               б</a:t>
            </a:r>
            <a:r>
              <a:rPr lang="ru-RU" dirty="0"/>
              <a:t>) земноводные и пресмыкающиеся</a:t>
            </a:r>
          </a:p>
          <a:p>
            <a:pPr marL="0" indent="0">
              <a:buNone/>
            </a:pPr>
            <a:r>
              <a:rPr lang="ru-RU" dirty="0" smtClean="0"/>
              <a:t>               в</a:t>
            </a:r>
            <a:r>
              <a:rPr lang="ru-RU" dirty="0"/>
              <a:t>) рыбы</a:t>
            </a:r>
          </a:p>
          <a:p>
            <a:pPr marL="0" indent="0">
              <a:buNone/>
            </a:pPr>
            <a:r>
              <a:rPr lang="ru-RU" dirty="0" smtClean="0"/>
              <a:t>               г</a:t>
            </a:r>
            <a:r>
              <a:rPr lang="ru-RU" dirty="0"/>
              <a:t>) ракообразные и паукообразные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9. Постоянную температуру тела имеют: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4176464" cy="258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68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1916832"/>
            <a:ext cx="8305800" cy="2088232"/>
          </a:xfrm>
        </p:spPr>
        <p:txBody>
          <a:bodyPr/>
          <a:lstStyle/>
          <a:p>
            <a:r>
              <a:rPr lang="ru-RU" dirty="0" smtClean="0"/>
              <a:t>Птицы </a:t>
            </a:r>
            <a:r>
              <a:rPr lang="ru-RU" dirty="0"/>
              <a:t>и млекопитающие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34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а</a:t>
            </a:r>
            <a:r>
              <a:rPr lang="ru-RU" dirty="0"/>
              <a:t>) сухая кожа</a:t>
            </a:r>
          </a:p>
          <a:p>
            <a:pPr marL="0" indent="0">
              <a:buNone/>
            </a:pPr>
            <a:r>
              <a:rPr lang="ru-RU" dirty="0" smtClean="0"/>
              <a:t>                           б</a:t>
            </a:r>
            <a:r>
              <a:rPr lang="ru-RU" dirty="0"/>
              <a:t>) размеры птицы</a:t>
            </a:r>
          </a:p>
          <a:p>
            <a:pPr marL="0" indent="0">
              <a:buNone/>
            </a:pPr>
            <a:r>
              <a:rPr lang="ru-RU" dirty="0" smtClean="0"/>
              <a:t>                           в</a:t>
            </a:r>
            <a:r>
              <a:rPr lang="ru-RU" dirty="0"/>
              <a:t>) подвижная шея</a:t>
            </a:r>
          </a:p>
          <a:p>
            <a:pPr marL="0" indent="0">
              <a:buNone/>
            </a:pPr>
            <a:r>
              <a:rPr lang="ru-RU" dirty="0" smtClean="0"/>
              <a:t>                           г</a:t>
            </a:r>
            <a:r>
              <a:rPr lang="ru-RU" dirty="0"/>
              <a:t>) расположение перьев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1. Затрачивать меньше усилий при полёте птицам позволяет: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1"/>
          <a:stretch/>
        </p:blipFill>
        <p:spPr bwMode="auto">
          <a:xfrm>
            <a:off x="2123728" y="1326654"/>
            <a:ext cx="5111130" cy="282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21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а</a:t>
            </a:r>
            <a:r>
              <a:rPr lang="ru-RU" dirty="0"/>
              <a:t>) </a:t>
            </a:r>
            <a:r>
              <a:rPr lang="ru-RU" dirty="0" smtClean="0"/>
              <a:t>у земноводных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б</a:t>
            </a:r>
            <a:r>
              <a:rPr lang="ru-RU" dirty="0"/>
              <a:t>) </a:t>
            </a:r>
            <a:r>
              <a:rPr lang="ru-RU" dirty="0" smtClean="0"/>
              <a:t>у пресмыкающихся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                        в</a:t>
            </a:r>
            <a:r>
              <a:rPr lang="ru-RU" dirty="0"/>
              <a:t>) </a:t>
            </a:r>
            <a:r>
              <a:rPr lang="ru-RU" dirty="0" smtClean="0"/>
              <a:t>у рыб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г</a:t>
            </a:r>
            <a:r>
              <a:rPr lang="ru-RU" dirty="0"/>
              <a:t>) </a:t>
            </a:r>
            <a:r>
              <a:rPr lang="ru-RU" dirty="0" smtClean="0"/>
              <a:t>у птиц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10. Четырёхкамерное сердце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имеется 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6085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2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 птиц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73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2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а</a:t>
            </a:r>
            <a:r>
              <a:rPr lang="ru-RU" dirty="0"/>
              <a:t>) бедренной кости</a:t>
            </a:r>
          </a:p>
          <a:p>
            <a:pPr marL="0" indent="0">
              <a:buNone/>
            </a:pPr>
            <a:r>
              <a:rPr lang="ru-RU" dirty="0" smtClean="0"/>
              <a:t>                              б</a:t>
            </a:r>
            <a:r>
              <a:rPr lang="ru-RU" dirty="0"/>
              <a:t>) тазовых костей</a:t>
            </a:r>
          </a:p>
          <a:p>
            <a:pPr marL="0" indent="0">
              <a:buNone/>
            </a:pPr>
            <a:r>
              <a:rPr lang="ru-RU" dirty="0" smtClean="0"/>
              <a:t>                              в</a:t>
            </a:r>
            <a:r>
              <a:rPr lang="ru-RU" dirty="0"/>
              <a:t>) грудины</a:t>
            </a:r>
          </a:p>
          <a:p>
            <a:pPr marL="0" indent="0">
              <a:buNone/>
            </a:pPr>
            <a:r>
              <a:rPr lang="ru-RU" dirty="0" smtClean="0"/>
              <a:t>                              г</a:t>
            </a:r>
            <a:r>
              <a:rPr lang="ru-RU" dirty="0"/>
              <a:t>) лопатки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11. Высокий гребень у птиц – это вырост: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97849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8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Грудины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22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1331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а) шейного отдела позвоночника</a:t>
            </a:r>
          </a:p>
          <a:p>
            <a:pPr marL="0" indent="0">
              <a:buNone/>
            </a:pPr>
            <a:r>
              <a:rPr lang="ru-RU" dirty="0" smtClean="0"/>
              <a:t>                  б</a:t>
            </a:r>
            <a:r>
              <a:rPr lang="ru-RU" dirty="0"/>
              <a:t>) хвостовых позвонков</a:t>
            </a:r>
          </a:p>
          <a:p>
            <a:pPr marL="0" indent="0">
              <a:buNone/>
            </a:pPr>
            <a:r>
              <a:rPr lang="ru-RU" dirty="0" smtClean="0"/>
              <a:t>                  в</a:t>
            </a:r>
            <a:r>
              <a:rPr lang="ru-RU" dirty="0"/>
              <a:t>) рёбер</a:t>
            </a:r>
          </a:p>
          <a:p>
            <a:pPr marL="0" indent="0">
              <a:buNone/>
            </a:pPr>
            <a:r>
              <a:rPr lang="ru-RU" dirty="0" smtClean="0"/>
              <a:t>                  г</a:t>
            </a:r>
            <a:r>
              <a:rPr lang="ru-RU" dirty="0"/>
              <a:t>) грудины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12. Птицы отличаются от пресмыкающихся наличием в скелете: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84784"/>
            <a:ext cx="4248472" cy="265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29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Грудины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27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а</a:t>
            </a:r>
            <a:r>
              <a:rPr lang="ru-RU" dirty="0"/>
              <a:t>) один отдел</a:t>
            </a:r>
          </a:p>
          <a:p>
            <a:pPr marL="0" indent="0">
              <a:buNone/>
            </a:pPr>
            <a:r>
              <a:rPr lang="ru-RU" dirty="0" smtClean="0"/>
              <a:t>                               б</a:t>
            </a:r>
            <a:r>
              <a:rPr lang="ru-RU" dirty="0"/>
              <a:t>) два отдела</a:t>
            </a:r>
          </a:p>
          <a:p>
            <a:pPr marL="0" indent="0">
              <a:buNone/>
            </a:pPr>
            <a:r>
              <a:rPr lang="ru-RU" dirty="0" smtClean="0"/>
              <a:t>                               в</a:t>
            </a:r>
            <a:r>
              <a:rPr lang="ru-RU" dirty="0"/>
              <a:t>) три отдела</a:t>
            </a:r>
          </a:p>
          <a:p>
            <a:pPr marL="0" indent="0">
              <a:buNone/>
            </a:pPr>
            <a:r>
              <a:rPr lang="ru-RU" dirty="0" smtClean="0"/>
              <a:t>                               г</a:t>
            </a:r>
            <a:r>
              <a:rPr lang="ru-RU" dirty="0"/>
              <a:t>) четыре отдела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13. Желудок птиц имеет: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4" t="3679" r="7122" b="4257"/>
          <a:stretch/>
        </p:blipFill>
        <p:spPr bwMode="auto">
          <a:xfrm>
            <a:off x="2267744" y="1340769"/>
            <a:ext cx="479843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74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Один отдел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70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Расположение перьев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34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251012"/>
            <a:ext cx="8229600" cy="491429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а</a:t>
            </a:r>
            <a:r>
              <a:rPr lang="ru-RU" dirty="0"/>
              <a:t>) </a:t>
            </a:r>
            <a:r>
              <a:rPr lang="ru-RU" dirty="0" smtClean="0"/>
              <a:t>перья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б</a:t>
            </a:r>
            <a:r>
              <a:rPr lang="ru-RU" dirty="0"/>
              <a:t>) лёгкие</a:t>
            </a:r>
          </a:p>
          <a:p>
            <a:pPr marL="0" indent="0">
              <a:buNone/>
            </a:pPr>
            <a:r>
              <a:rPr lang="ru-RU" dirty="0" smtClean="0"/>
              <a:t>                                в</a:t>
            </a:r>
            <a:r>
              <a:rPr lang="ru-RU" dirty="0"/>
              <a:t>) желудок</a:t>
            </a:r>
          </a:p>
          <a:p>
            <a:pPr marL="0" indent="0">
              <a:buNone/>
            </a:pPr>
            <a:r>
              <a:rPr lang="ru-RU" dirty="0" smtClean="0"/>
              <a:t>                                г</a:t>
            </a:r>
            <a:r>
              <a:rPr lang="ru-RU" dirty="0"/>
              <a:t>) воздушные мешки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2. Что предохраняет птиц </a:t>
            </a:r>
            <a:r>
              <a:rPr lang="ru-RU" dirty="0" smtClean="0"/>
              <a:t>охлаждения?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89654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57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Перья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40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а</a:t>
            </a:r>
            <a:r>
              <a:rPr lang="ru-RU" dirty="0"/>
              <a:t>) бегающими и летающими</a:t>
            </a:r>
          </a:p>
          <a:p>
            <a:pPr marL="0" indent="0">
              <a:buNone/>
            </a:pPr>
            <a:r>
              <a:rPr lang="ru-RU" dirty="0" smtClean="0"/>
              <a:t>                      б</a:t>
            </a:r>
            <a:r>
              <a:rPr lang="ru-RU" dirty="0"/>
              <a:t>) ползающими по земле</a:t>
            </a:r>
          </a:p>
          <a:p>
            <a:pPr marL="0" indent="0">
              <a:buNone/>
            </a:pPr>
            <a:r>
              <a:rPr lang="ru-RU" dirty="0" smtClean="0"/>
              <a:t>                      в</a:t>
            </a:r>
            <a:r>
              <a:rPr lang="ru-RU" dirty="0"/>
              <a:t>) обитающими под корой</a:t>
            </a:r>
          </a:p>
          <a:p>
            <a:pPr marL="0" indent="0">
              <a:buNone/>
            </a:pPr>
            <a:r>
              <a:rPr lang="ru-RU" dirty="0" smtClean="0"/>
              <a:t>                      г</a:t>
            </a:r>
            <a:r>
              <a:rPr lang="ru-RU" dirty="0"/>
              <a:t>) живущими в воде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3</a:t>
            </a:r>
            <a:r>
              <a:rPr lang="ru-RU" dirty="0"/>
              <a:t>. Быстролетающие хищные птицы с мощными крыльями, когтями и клювом питаются животными: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03"/>
          <a:stretch/>
        </p:blipFill>
        <p:spPr bwMode="auto">
          <a:xfrm>
            <a:off x="2267744" y="1844824"/>
            <a:ext cx="484724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44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Бегающими и летающими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97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а</a:t>
            </a:r>
            <a:r>
              <a:rPr lang="ru-RU" dirty="0"/>
              <a:t>) </a:t>
            </a:r>
            <a:r>
              <a:rPr lang="ru-RU" dirty="0" smtClean="0"/>
              <a:t>увеличивают </a:t>
            </a:r>
            <a:r>
              <a:rPr lang="ru-RU" dirty="0"/>
              <a:t>количество воздуха между перьями</a:t>
            </a:r>
          </a:p>
          <a:p>
            <a:pPr marL="0" indent="0">
              <a:buNone/>
            </a:pPr>
            <a:r>
              <a:rPr lang="ru-RU" dirty="0" smtClean="0"/>
              <a:t> б</a:t>
            </a:r>
            <a:r>
              <a:rPr lang="ru-RU" dirty="0"/>
              <a:t>) </a:t>
            </a:r>
            <a:r>
              <a:rPr lang="ru-RU" dirty="0" smtClean="0"/>
              <a:t>уменьшают </a:t>
            </a:r>
            <a:r>
              <a:rPr lang="ru-RU" dirty="0"/>
              <a:t>сопротивление воздуха</a:t>
            </a:r>
          </a:p>
          <a:p>
            <a:pPr marL="0" indent="0">
              <a:buNone/>
            </a:pPr>
            <a:r>
              <a:rPr lang="ru-RU" dirty="0" smtClean="0"/>
              <a:t> в</a:t>
            </a:r>
            <a:r>
              <a:rPr lang="ru-RU" dirty="0"/>
              <a:t>) </a:t>
            </a:r>
            <a:r>
              <a:rPr lang="ru-RU" dirty="0" smtClean="0"/>
              <a:t>увеличивают </a:t>
            </a:r>
            <a:r>
              <a:rPr lang="ru-RU" dirty="0"/>
              <a:t>обтекаемость формы тела</a:t>
            </a:r>
          </a:p>
          <a:p>
            <a:pPr marL="0" indent="0">
              <a:buNone/>
            </a:pPr>
            <a:r>
              <a:rPr lang="ru-RU" dirty="0" smtClean="0"/>
              <a:t> г</a:t>
            </a:r>
            <a:r>
              <a:rPr lang="ru-RU" dirty="0"/>
              <a:t>) </a:t>
            </a:r>
            <a:r>
              <a:rPr lang="ru-RU" dirty="0" smtClean="0"/>
              <a:t>направляют движение птицы при полёте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4. </a:t>
            </a:r>
            <a:r>
              <a:rPr lang="ru-RU" dirty="0" smtClean="0"/>
              <a:t>Хвостовые перья</a:t>
            </a:r>
            <a:r>
              <a:rPr lang="ru-RU" dirty="0" smtClean="0"/>
              <a:t> </a:t>
            </a:r>
            <a:r>
              <a:rPr lang="ru-RU" dirty="0"/>
              <a:t>на теле птиц: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r="8751" b="14294"/>
          <a:stretch/>
        </p:blipFill>
        <p:spPr bwMode="auto">
          <a:xfrm>
            <a:off x="2339752" y="1340768"/>
            <a:ext cx="500898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9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Направляют </a:t>
            </a:r>
            <a:r>
              <a:rPr lang="ru-RU" dirty="0"/>
              <a:t>движение птицы при полёте</a:t>
            </a:r>
          </a:p>
        </p:txBody>
      </p:sp>
    </p:spTree>
    <p:extLst>
      <p:ext uri="{BB962C8B-B14F-4D97-AF65-F5344CB8AC3E}">
        <p14:creationId xmlns:p14="http://schemas.microsoft.com/office/powerpoint/2010/main" val="402539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736</TotalTime>
  <Words>414</Words>
  <Application>Microsoft Office PowerPoint</Application>
  <PresentationFormat>Экран (4:3)</PresentationFormat>
  <Paragraphs>159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Бумажная</vt:lpstr>
      <vt:lpstr>Птицы</vt:lpstr>
      <vt:lpstr>1. Затрачивать меньше усилий при полёте птицам позволяет:</vt:lpstr>
      <vt:lpstr>Расположение перьев</vt:lpstr>
      <vt:lpstr>2. Что предохраняет птиц охлаждения?</vt:lpstr>
      <vt:lpstr>Перья</vt:lpstr>
      <vt:lpstr>  3. Быстролетающие хищные птицы с мощными крыльями, когтями и клювом питаются животными:</vt:lpstr>
      <vt:lpstr>Бегающими и летающими</vt:lpstr>
      <vt:lpstr>4. Хвостовые перья на теле птиц:</vt:lpstr>
      <vt:lpstr>Направляют движение птицы при полёте</vt:lpstr>
      <vt:lpstr>5. Признак приспособленности птиц к полёту:</vt:lpstr>
      <vt:lpstr>Наличие полых костей</vt:lpstr>
      <vt:lpstr>6. Какие особенности размножения птиц отличают их от пресмыкающихся?</vt:lpstr>
      <vt:lpstr>Строительство гнезда</vt:lpstr>
      <vt:lpstr>7. Воздушные мешки, как часть дыхательной системы, имеются:</vt:lpstr>
      <vt:lpstr>У птиц</vt:lpstr>
      <vt:lpstr>8. Массовая гибель птиц в прибрежных зонах морей может быть вызвана:</vt:lpstr>
      <vt:lpstr>Загрязнением воды нефтепродуктами</vt:lpstr>
      <vt:lpstr>9. Постоянную температуру тела имеют:</vt:lpstr>
      <vt:lpstr>Птицы и млекопитающие </vt:lpstr>
      <vt:lpstr>10. Четырёхкамерное сердце  имеется :</vt:lpstr>
      <vt:lpstr>У птиц</vt:lpstr>
      <vt:lpstr>11. Высокий гребень у птиц – это вырост:</vt:lpstr>
      <vt:lpstr>Грудины</vt:lpstr>
      <vt:lpstr>12. Птицы отличаются от пресмыкающихся наличием в скелете:</vt:lpstr>
      <vt:lpstr>Грудины</vt:lpstr>
      <vt:lpstr>13. Желудок птиц имеет:</vt:lpstr>
      <vt:lpstr>Один отдел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Внутреннее  строение  рыб</dc:title>
  <dc:creator>Людмила</dc:creator>
  <cp:lastModifiedBy>Людмила</cp:lastModifiedBy>
  <cp:revision>73</cp:revision>
  <dcterms:created xsi:type="dcterms:W3CDTF">2014-11-05T20:26:50Z</dcterms:created>
  <dcterms:modified xsi:type="dcterms:W3CDTF">2014-11-13T20:07:51Z</dcterms:modified>
</cp:coreProperties>
</file>