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6" r:id="rId3"/>
    <p:sldId id="300" r:id="rId4"/>
    <p:sldId id="301" r:id="rId5"/>
    <p:sldId id="291" r:id="rId6"/>
    <p:sldId id="302" r:id="rId7"/>
    <p:sldId id="299" r:id="rId8"/>
    <p:sldId id="305" r:id="rId9"/>
    <p:sldId id="306" r:id="rId10"/>
    <p:sldId id="304" r:id="rId11"/>
    <p:sldId id="303" r:id="rId12"/>
    <p:sldId id="30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71" autoAdjust="0"/>
  </p:normalViewPr>
  <p:slideViewPr>
    <p:cSldViewPr>
      <p:cViewPr>
        <p:scale>
          <a:sx n="70" d="100"/>
          <a:sy n="70" d="100"/>
        </p:scale>
        <p:origin x="-1302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hyperlink" Target="https://kukuriku.ru/razvivaemsya-onlajn/skazki/samaya-chudesnaya-veshh-na-svete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etskiychas.ru/sochinyaem_skazki/skazka_pro_zdorove/" TargetMode="External"/><Relationship Id="rId5" Type="http://schemas.openxmlformats.org/officeDocument/2006/relationships/hyperlink" Target="http://doshkolnik.ru/detskie-skazki/12898-cikl-skazok-dlya-deteiy-budte-vse-zdorovy.html" TargetMode="External"/><Relationship Id="rId4" Type="http://schemas.openxmlformats.org/officeDocument/2006/relationships/hyperlink" Target="http://doshkolnik.ru/detskie-skazki/12898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08281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196752"/>
            <a:ext cx="8136904" cy="30243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/>
              <a:t>Формирование </a:t>
            </a:r>
            <a:r>
              <a:rPr lang="ru-RU" b="1" i="1" dirty="0" smtClean="0"/>
              <a:t>основ здорового образа жизни у детей с интеллектуальной недостаточностью во взаимодействии с семьями воспитанников посредством электронной библиотеки</a:t>
            </a:r>
            <a:endParaRPr lang="ru-RU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979712" y="4149081"/>
            <a:ext cx="68407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Подготовили: </a:t>
            </a:r>
          </a:p>
          <a:p>
            <a:pPr algn="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учитель- дефектолог Комарова О.Н.</a:t>
            </a: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воспитатель: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Шишкина Е.В.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619672" y="188640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МАОУ ДС №120 «Сказочный»</a:t>
            </a:r>
            <a:endParaRPr lang="ru-RU" sz="24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7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764704"/>
            <a:ext cx="2567986" cy="1944216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2852936"/>
            <a:ext cx="4614498" cy="1197791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764704"/>
            <a:ext cx="4694610" cy="1218102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067944" y="4221088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https://bibusha.ru/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10442" y="2263342"/>
            <a:ext cx="3701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https://www.igraemsa.ru/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4733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7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3456384" cy="648072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979712" y="260648"/>
            <a:ext cx="648072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496" lvl="0" indent="-457200">
              <a:spcBef>
                <a:spcPts val="600"/>
              </a:spcBef>
              <a:buClr>
                <a:srgbClr val="7FD13B"/>
              </a:buClr>
              <a:buSzPct val="80000"/>
              <a:buAutoNum type="arabicPeriod"/>
            </a:pPr>
            <a:r>
              <a:rPr lang="ru-RU" sz="2400" b="1" dirty="0" smtClean="0">
                <a:latin typeface="+mj-lt"/>
                <a:cs typeface="Times New Roman" panose="02020603050405020304" pitchFamily="18" charset="0"/>
              </a:rPr>
              <a:t>О вкусной и здоровой пище </a:t>
            </a:r>
          </a:p>
          <a:p>
            <a:pPr marL="539496" lvl="0" indent="-457200">
              <a:spcBef>
                <a:spcPts val="600"/>
              </a:spcBef>
              <a:buClr>
                <a:srgbClr val="7FD13B"/>
              </a:buClr>
              <a:buSzPct val="80000"/>
              <a:buAutoNum type="arabicPeriod"/>
            </a:pPr>
            <a:endParaRPr lang="ru-RU" sz="2000" b="1" dirty="0" smtClean="0">
              <a:latin typeface="Corbel"/>
            </a:endParaRPr>
          </a:p>
          <a:p>
            <a:pPr marL="82296" lvl="0">
              <a:spcBef>
                <a:spcPts val="600"/>
              </a:spcBef>
              <a:buClr>
                <a:srgbClr val="7FD13B"/>
              </a:buClr>
              <a:buSzPct val="80000"/>
            </a:pP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691" y="795833"/>
            <a:ext cx="1789508" cy="2386011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908720"/>
            <a:ext cx="1707654" cy="2276872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692696"/>
            <a:ext cx="1944216" cy="2592288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3717032"/>
            <a:ext cx="1995686" cy="2660915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1880" y="3501008"/>
            <a:ext cx="2018413" cy="2691217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3645024"/>
            <a:ext cx="1915631" cy="2554174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8330697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63" y="3175"/>
            <a:ext cx="9107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 rot="20366910">
            <a:off x="1217155" y="1988840"/>
            <a:ext cx="7344816" cy="2185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СПАСИБО ЗА ВНИМАНИЕ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600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7859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499176" cy="72008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Задачи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836712"/>
            <a:ext cx="8604448" cy="558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>
                <a:latin typeface="+mj-lt"/>
                <a:ea typeface="Times New Roman"/>
              </a:rPr>
              <a:t> </a:t>
            </a:r>
            <a:r>
              <a:rPr lang="ru-RU" sz="2800" u="sng" dirty="0"/>
              <a:t>Сохранение и укрепление физического и психического здоровья детей</a:t>
            </a:r>
            <a:r>
              <a:rPr lang="ru-RU" sz="2800" dirty="0" smtClean="0"/>
              <a:t>:</a:t>
            </a:r>
          </a:p>
          <a:p>
            <a:pPr lvl="0"/>
            <a:endParaRPr lang="ru-RU" sz="2800" dirty="0" smtClean="0"/>
          </a:p>
          <a:p>
            <a:pPr lvl="0" algn="just">
              <a:lnSpc>
                <a:spcPct val="115000"/>
              </a:lnSpc>
              <a:spcAft>
                <a:spcPts val="1000"/>
              </a:spcAft>
              <a:buSzPts val="1000"/>
            </a:pPr>
            <a:r>
              <a:rPr lang="ru-RU" sz="2800" u="sng" dirty="0">
                <a:solidFill>
                  <a:srgbClr val="000000"/>
                </a:solidFill>
                <a:latin typeface="Times New Roman"/>
                <a:ea typeface="Calibri"/>
              </a:rPr>
              <a:t>Воспитание культурно-гигиенических </a:t>
            </a:r>
            <a:r>
              <a:rPr lang="ru-RU" sz="2800" u="sng" dirty="0" smtClean="0">
                <a:solidFill>
                  <a:srgbClr val="000000"/>
                </a:solidFill>
                <a:latin typeface="Times New Roman"/>
                <a:ea typeface="Calibri"/>
              </a:rPr>
              <a:t>навыков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:</a:t>
            </a:r>
            <a:endParaRPr lang="ru-RU" sz="2800" dirty="0">
              <a:latin typeface="Times New Roman"/>
              <a:ea typeface="Calibri"/>
            </a:endParaRPr>
          </a:p>
          <a:p>
            <a:pPr lvl="0" algn="just">
              <a:spcAft>
                <a:spcPts val="1000"/>
              </a:spcAft>
              <a:buSzPts val="1000"/>
            </a:pPr>
            <a:r>
              <a:rPr lang="ru-RU" sz="2800" dirty="0" smtClean="0"/>
              <a:t>Одевание </a:t>
            </a:r>
            <a:r>
              <a:rPr lang="ru-RU" sz="2800" dirty="0"/>
              <a:t>– </a:t>
            </a:r>
            <a:r>
              <a:rPr lang="ru-RU" sz="2800" dirty="0" smtClean="0"/>
              <a:t>раздевание</a:t>
            </a:r>
          </a:p>
          <a:p>
            <a:pPr lvl="0" algn="just">
              <a:spcAft>
                <a:spcPts val="1000"/>
              </a:spcAft>
              <a:buSzPts val="1000"/>
            </a:pPr>
            <a:r>
              <a:rPr lang="ru-RU" sz="2800" dirty="0" smtClean="0"/>
              <a:t> </a:t>
            </a:r>
            <a:r>
              <a:rPr lang="ru-RU" sz="2800" dirty="0" smtClean="0"/>
              <a:t>Питание</a:t>
            </a:r>
          </a:p>
          <a:p>
            <a:pPr lvl="0"/>
            <a:r>
              <a:rPr lang="ru-RU" sz="2800" dirty="0" smtClean="0"/>
              <a:t> Умывание</a:t>
            </a:r>
          </a:p>
          <a:p>
            <a:pPr lvl="0"/>
            <a:endParaRPr lang="ru-RU" sz="2800" dirty="0" smtClean="0"/>
          </a:p>
          <a:p>
            <a:r>
              <a:rPr lang="ru-RU" sz="2800" u="sng" dirty="0"/>
              <a:t>Формирование первичных ценностных представлений о здоровье, основах здорового образа жизни и правилах здоровьесберегающего </a:t>
            </a:r>
            <a:r>
              <a:rPr lang="ru-RU" sz="2800" u="sng" dirty="0" smtClean="0"/>
              <a:t>поведения</a:t>
            </a:r>
            <a:endParaRPr lang="ru-RU" sz="2800" dirty="0"/>
          </a:p>
          <a:p>
            <a:pPr lvl="0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7058442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7859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776864" cy="1052736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700" b="1" dirty="0"/>
              <a:t>Принципы реализации задач физического развития детей с УО</a:t>
            </a:r>
            <a:r>
              <a:rPr lang="ru-RU" sz="2400" dirty="0"/>
              <a:t/>
            </a:r>
            <a:br>
              <a:rPr lang="ru-RU" sz="2400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836712"/>
            <a:ext cx="8532440" cy="6546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Принцип единства диагностики и коррекции.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Принцип единства развивающих, профилактических и коррекционных задач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. 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Принцип комплексного и интегративного подхода.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Принцип здоровье сбережения. 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Принцип индивидуально-дифференцированного подхода.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Принцип научности и достоверности.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Принцип доступности.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Принцип наглядности и занимательности.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Принцип активности и сознательность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 Принцип взаимодействия с семьей.</a:t>
            </a:r>
            <a:endParaRPr lang="ru-RU" sz="2800" dirty="0">
              <a:ea typeface="Calibri"/>
              <a:cs typeface="Times New Roman"/>
            </a:endParaRPr>
          </a:p>
          <a:p>
            <a:pPr lvl="0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865318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7211144" cy="936104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700" b="1" dirty="0" smtClean="0"/>
              <a:t>Библиотека для родителей по формированию основ ЗОЖ у дошкольников с УО </a:t>
            </a:r>
            <a:r>
              <a:rPr lang="ru-RU" sz="2700" b="1" dirty="0"/>
              <a:t/>
            </a:r>
            <a:br>
              <a:rPr lang="ru-RU" sz="2700" b="1" dirty="0"/>
            </a:br>
            <a:endParaRPr lang="ru-RU" sz="27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340768"/>
            <a:ext cx="2563302" cy="1922476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1556792"/>
            <a:ext cx="2205364" cy="2235167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4005064"/>
            <a:ext cx="2592288" cy="1944216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1" y="1412776"/>
            <a:ext cx="2596033" cy="1944216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1" y="4293096"/>
            <a:ext cx="2165875" cy="2122557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4149080"/>
            <a:ext cx="2561964" cy="1939657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154873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107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3456384" cy="648072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2339" y="332656"/>
            <a:ext cx="2292086" cy="1719064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4664"/>
            <a:ext cx="3409097" cy="1763325"/>
          </a:xfrm>
          <a:prstGeom prst="rec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72067" y="2239997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https://www.youtube.com/watch?v=utirL8uv4Ss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2780928"/>
            <a:ext cx="3355454" cy="1741076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399399" y="4877345"/>
            <a:ext cx="2702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https://www.youtube.com/watch?v=N326COanIyc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2996952"/>
            <a:ext cx="3240360" cy="2238794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242645" y="5523676"/>
            <a:ext cx="30737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https://www.youtube.com/watch?v=RAiDAFdMRa4&amp;list=RDQMqpBnK43VZU8&amp;start_radio=1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146973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0"/>
            <a:ext cx="9107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3456384" cy="648072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979712" y="260648"/>
            <a:ext cx="626469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496" lvl="0" indent="-457200">
              <a:spcBef>
                <a:spcPts val="600"/>
              </a:spcBef>
              <a:buClr>
                <a:srgbClr val="7FD13B"/>
              </a:buClr>
              <a:buSzPct val="80000"/>
              <a:buAutoNum type="arabicPeriod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9496" lvl="0" indent="-457200">
              <a:spcBef>
                <a:spcPts val="600"/>
              </a:spcBef>
              <a:buClr>
                <a:srgbClr val="7FD13B"/>
              </a:buClr>
              <a:buSzPct val="80000"/>
              <a:buAutoNum type="arabicPeriod"/>
            </a:pPr>
            <a:endParaRPr lang="ru-RU" sz="2000" b="1" dirty="0" smtClean="0">
              <a:latin typeface="Corbel"/>
            </a:endParaRPr>
          </a:p>
          <a:p>
            <a:pPr marL="82296" lvl="0">
              <a:spcBef>
                <a:spcPts val="600"/>
              </a:spcBef>
              <a:buClr>
                <a:srgbClr val="7FD13B"/>
              </a:buClr>
              <a:buSzPct val="80000"/>
            </a:pP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260648"/>
            <a:ext cx="2687076" cy="2012399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332656"/>
            <a:ext cx="2808312" cy="1942112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266856" y="2330288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https://www.youtube.com/watch?v=os63B6COdmc&amp;t=26s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2852936"/>
            <a:ext cx="3754874" cy="1945957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403648" y="5013176"/>
            <a:ext cx="3167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https://www.youtube.com/watch?v=3h9oWXe6wD4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34282" y="3429000"/>
            <a:ext cx="3547884" cy="1995685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134282" y="5659507"/>
            <a:ext cx="3547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https://www.youtube.com/watch?v=6uPvscbckuQ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009848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3705"/>
            <a:ext cx="932452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7528" y="174824"/>
            <a:ext cx="2145068" cy="2174056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4509120"/>
            <a:ext cx="2862662" cy="1357502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2060848"/>
            <a:ext cx="2555657" cy="1433713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1786" y="2734070"/>
            <a:ext cx="3291349" cy="1614714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1880" y="325748"/>
            <a:ext cx="2736304" cy="1596972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937528" y="4581128"/>
            <a:ext cx="32656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https://go.mail.ru/search_video?fr=ntg&amp;frm=main&amp;q=%D0%BA%D1%83%D1%85%D0%BD%D1%8F%20%D1%81%20%D0%B4%D0%B5%D1%82%D1%8C%D0%BC%D0%B8&amp;gp=813024&amp;src=go&amp;sbmt=1616914332016&amp;hasnavig=0&amp;d=6810205116419623796&amp;sig=9eea00df4f&amp;s=youtube</a:t>
            </a:r>
            <a:endParaRPr lang="ru-RU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4499992" y="3541427"/>
            <a:ext cx="4464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https://go.mail.ru/search_video?fr=ntg&amp;frm=main&amp;q=%D0%B3%D0%BE%D1%82%D0%BE%D0%B2%D0%B8%D0%BC%2B%D1%81%2B%D0%B4%D0%B5%D1%82%D1%8C%D0%BC%D0%B8&amp;gp=813024&amp;d=4231110267581355408&amp;sig=b2f38105de&amp;s=vk.com</a:t>
            </a:r>
            <a:endParaRPr lang="ru-RU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4932040" y="5984153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ttps://go.mail.ru/search_video?fr=ntg&amp;frm=main&amp;q=</a:t>
            </a:r>
            <a:r>
              <a:rPr lang="ru-RU" sz="1200" dirty="0"/>
              <a:t>готовим%2</a:t>
            </a:r>
            <a:r>
              <a:rPr lang="sv-SE" sz="1200" dirty="0"/>
              <a:t>B</a:t>
            </a:r>
            <a:r>
              <a:rPr lang="ru-RU" sz="1200" dirty="0"/>
              <a:t>с%2</a:t>
            </a:r>
            <a:r>
              <a:rPr lang="sv-SE" sz="1200" dirty="0"/>
              <a:t>B</a:t>
            </a:r>
            <a:r>
              <a:rPr lang="ru-RU" sz="1200" dirty="0"/>
              <a:t>детьми&amp;</a:t>
            </a:r>
            <a:r>
              <a:rPr lang="sv-SE" sz="1200" dirty="0"/>
              <a:t>gp=813024&amp;d=1924894876942524565&amp;sig=a09e7ca67b&amp;s=vk.com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6300192" y="404664"/>
            <a:ext cx="2664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 dirty="0"/>
              <a:t>https://go.mail.ru/search_video?fr=ntg&amp;frm=main&amp;q=%D0%BB%D0%B8%D1%81%2B%D0%B2%D0%B0%D1%80%D0%B5%D0%BD%D0%B8%D0%BA&amp;gp=813024&amp;d=6817069844968624400&amp;sig=d84b7051b0&amp;s=%D0%BE%D0%B4%D0%BD%D0%BE%D0%BA%D0%BB%D0%B0%D1%81%D1%81%D0%BD%D0%B8%D0%BA%D0%B8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xmlns="" val="407974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63" y="3175"/>
            <a:ext cx="9107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404664"/>
            <a:ext cx="2441848" cy="1831386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3356992"/>
            <a:ext cx="3328197" cy="2019138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3140968"/>
            <a:ext cx="3755796" cy="1942021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619672" y="5373216"/>
            <a:ext cx="2951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https://www.youtube.com/watch?v=I6Z6x_FNc-w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148064" y="2564904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https://www.youtube.com/watch?v=pjTr2wsBXqc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7396" y="404664"/>
            <a:ext cx="3685008" cy="1876250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5580112" y="5877272"/>
            <a:ext cx="3090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https://www.youtube.com/watch?v=cFJt1IdUkzc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830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63" y="3175"/>
            <a:ext cx="9107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484784"/>
            <a:ext cx="2718669" cy="2664296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4211960" y="620688"/>
            <a:ext cx="36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hlinkClick r:id="rId4"/>
              </a:rPr>
              <a:t>http://</a:t>
            </a:r>
            <a:r>
              <a:rPr lang="sv-SE" dirty="0" smtClean="0">
                <a:hlinkClick r:id="rId4"/>
              </a:rPr>
              <a:t>doshkolnik.ru/detskie-skazki/12898.html</a:t>
            </a:r>
            <a:endParaRPr lang="ru-RU" dirty="0" smtClean="0"/>
          </a:p>
          <a:p>
            <a:r>
              <a:rPr lang="ru-RU" dirty="0" smtClean="0">
                <a:hlinkClick r:id="rId5"/>
              </a:rPr>
              <a:t>Цикл </a:t>
            </a:r>
            <a:r>
              <a:rPr lang="ru-RU" dirty="0">
                <a:hlinkClick r:id="rId5"/>
              </a:rPr>
              <a:t>сказок для детей "Будьте все здоровы</a:t>
            </a:r>
            <a:r>
              <a:rPr lang="ru-RU" dirty="0" smtClean="0">
                <a:hlinkClick r:id="rId5"/>
              </a:rPr>
              <a:t>!«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355976" y="2492896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hlinkClick r:id="rId6"/>
              </a:rPr>
              <a:t>https://detskiychas.ru/sochinyaem_skazki/skazka_pro_zdorove</a:t>
            </a:r>
            <a:r>
              <a:rPr lang="sv-SE" dirty="0" smtClean="0">
                <a:hlinkClick r:id="rId6"/>
              </a:rPr>
              <a:t>/</a:t>
            </a:r>
            <a:endParaRPr lang="ru-RU" dirty="0" smtClean="0"/>
          </a:p>
          <a:p>
            <a:r>
              <a:rPr lang="ru-RU" dirty="0"/>
              <a:t>Сказка про здоровье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1206" y="4077072"/>
            <a:ext cx="3241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hlinkClick r:id="rId7"/>
              </a:rPr>
              <a:t>https://kukuriku.ru/razvivaemsya-onlajn/skazki/samaya-chudesnaya-veshh-na-svete</a:t>
            </a:r>
            <a:r>
              <a:rPr lang="sv-SE" dirty="0" smtClean="0">
                <a:hlinkClick r:id="rId7"/>
              </a:rPr>
              <a:t>/</a:t>
            </a:r>
            <a:endParaRPr lang="ru-RU" dirty="0" smtClean="0"/>
          </a:p>
          <a:p>
            <a:r>
              <a:rPr lang="ru-RU" dirty="0" smtClean="0"/>
              <a:t>Сказки для детей о здоровье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148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1958</TotalTime>
  <Words>187</Words>
  <Application>Microsoft Office PowerPoint</Application>
  <PresentationFormat>Экран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 Задачи  </vt:lpstr>
      <vt:lpstr> Принципы реализации задач физического развития детей с УО </vt:lpstr>
      <vt:lpstr> Библиотека для родителей по формированию основ ЗОЖ у дошкольников с УО  </vt:lpstr>
      <vt:lpstr>  </vt:lpstr>
      <vt:lpstr>  </vt:lpstr>
      <vt:lpstr>Слайд 7</vt:lpstr>
      <vt:lpstr>Слайд 8</vt:lpstr>
      <vt:lpstr>Слайд 9</vt:lpstr>
      <vt:lpstr>Слайд 10</vt:lpstr>
      <vt:lpstr>  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ЛЕПБУК</dc:title>
  <dc:creator>sergey komarov</dc:creator>
  <cp:lastModifiedBy>user</cp:lastModifiedBy>
  <cp:revision>94</cp:revision>
  <dcterms:created xsi:type="dcterms:W3CDTF">2019-03-24T11:09:29Z</dcterms:created>
  <dcterms:modified xsi:type="dcterms:W3CDTF">2021-03-29T16:13:49Z</dcterms:modified>
</cp:coreProperties>
</file>