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15" autoAdjust="0"/>
  </p:normalViewPr>
  <p:slideViewPr>
    <p:cSldViewPr>
      <p:cViewPr varScale="1">
        <p:scale>
          <a:sx n="63" d="100"/>
          <a:sy n="63" d="100"/>
        </p:scale>
        <p:origin x="15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4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743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3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022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99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5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6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1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0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0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5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3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0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3084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Электронная дидактическая игра</a:t>
            </a:r>
            <a:br>
              <a:rPr lang="ru-RU" dirty="0" smtClean="0"/>
            </a:br>
            <a:r>
              <a:rPr lang="ru-RU" dirty="0" smtClean="0"/>
              <a:t>«Учимся считать»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30120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Мартынова Н.В.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42" y="145190"/>
            <a:ext cx="3240360" cy="187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avatars.mds.yandex.net/i?id=4b02ae468d2e58b7176c7390a2c2498f926409da-1543991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5535" y="123054"/>
            <a:ext cx="3234338" cy="2759969"/>
          </a:xfrm>
          <a:prstGeom prst="rect">
            <a:avLst/>
          </a:prstGeom>
          <a:noFill/>
        </p:spPr>
      </p:pic>
      <p:pic>
        <p:nvPicPr>
          <p:cNvPr id="4098" name="Picture 2" descr="C:\Users\8D4C~1\AppData\Local\Temp\Rar$DIa0.210\IMG_20250929_063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7" y="4098031"/>
            <a:ext cx="2738870" cy="27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3764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Снеговика зимой слепили</a:t>
            </a:r>
          </a:p>
          <a:p>
            <a:r>
              <a:rPr lang="ru-RU" dirty="0"/>
              <a:t>И до весны его забыли.</a:t>
            </a:r>
          </a:p>
          <a:p>
            <a:r>
              <a:rPr lang="ru-RU" dirty="0"/>
              <a:t>На солнышке растаял он</a:t>
            </a:r>
          </a:p>
          <a:p>
            <a:r>
              <a:rPr lang="ru-RU" dirty="0"/>
              <a:t>И в цифру «восемь» перешел.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809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Сенсорные эталоны (СЭ)</a:t>
            </a:r>
          </a:p>
          <a:p>
            <a:r>
              <a:rPr lang="ru-RU" sz="1200" dirty="0" err="1"/>
              <a:t>Графомоторное</a:t>
            </a:r>
            <a:r>
              <a:rPr lang="ru-RU" sz="1200" dirty="0"/>
              <a:t>  развитие (ГР)СР. Цвет:  белый, форма  прямоугольник</a:t>
            </a:r>
          </a:p>
          <a:p>
            <a:r>
              <a:rPr lang="ru-RU" sz="1200" dirty="0"/>
              <a:t>1.Рисуем стену из прямоугольных кирпичей. В каждый «кирпичик» вписываем цифру 8.</a:t>
            </a:r>
          </a:p>
          <a:p>
            <a:r>
              <a:rPr lang="ru-RU" sz="1200" dirty="0"/>
              <a:t>2. Запоминаем цифру 8:</a:t>
            </a:r>
          </a:p>
          <a:p>
            <a:r>
              <a:rPr lang="ru-RU" sz="1200" dirty="0"/>
              <a:t>-лепим из белого пластилина</a:t>
            </a:r>
          </a:p>
          <a:p>
            <a:r>
              <a:rPr lang="ru-RU" sz="1200" dirty="0"/>
              <a:t>-пишем цифру 8  в форматах целого альбомного листа, половины листа,  четверти,  восьмой части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1081" y="4365104"/>
            <a:ext cx="53640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Моторное развитие . Упражнения для здоровья «Треугольник». Ноги шире ширины плеч, носки смотрят наружу, руки поднять в стороны параллельно полу. Медленно наклоны вправо, влево., спина прямая. Стараться коснуться пола(по возможности)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189" y="453525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 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5" y="701321"/>
            <a:ext cx="3322712" cy="135676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Змейка снова отдыхает,</a:t>
            </a:r>
            <a:br>
              <a:rPr lang="ru-RU" sz="1800" dirty="0"/>
            </a:br>
            <a:r>
              <a:rPr lang="ru-RU" sz="1800" dirty="0"/>
              <a:t>Длинный хвостик закругляет.</a:t>
            </a:r>
            <a:br>
              <a:rPr lang="ru-RU" sz="1800" dirty="0"/>
            </a:br>
            <a:r>
              <a:rPr lang="ru-RU" sz="1800" dirty="0"/>
              <a:t>Если змейка распрямится</a:t>
            </a:r>
            <a:br>
              <a:rPr lang="ru-RU" sz="1800" dirty="0"/>
            </a:br>
            <a:r>
              <a:rPr lang="ru-RU" sz="1800" dirty="0"/>
              <a:t>В шланг садовый превратится.</a:t>
            </a:r>
            <a:br>
              <a:rPr lang="ru-RU" sz="1800" dirty="0"/>
            </a:br>
            <a:r>
              <a:rPr lang="ru-RU" sz="1800" dirty="0"/>
              <a:t> .</a:t>
            </a:r>
          </a:p>
        </p:txBody>
      </p:sp>
      <p:pic>
        <p:nvPicPr>
          <p:cNvPr id="19460" name="Picture 4" descr="https://avatars.mds.yandex.net/i?id=07685fc3d16a4d0bac1cce13876a009fd4387620-586000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800" y="70737"/>
            <a:ext cx="2987048" cy="2790825"/>
          </a:xfrm>
          <a:prstGeom prst="rect">
            <a:avLst/>
          </a:prstGeom>
          <a:noFill/>
        </p:spPr>
      </p:pic>
      <p:pic>
        <p:nvPicPr>
          <p:cNvPr id="5122" name="Picture 2" descr="C:\Users\8D4C~1\AppData\Local\Temp\Rar$DIa0.858\IMG_20250929_063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4" y="3996012"/>
            <a:ext cx="2365812" cy="27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64" y="20608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Сенсорные</a:t>
            </a:r>
            <a:r>
              <a:rPr lang="ru-RU" dirty="0">
                <a:solidFill>
                  <a:srgbClr val="0070C0"/>
                </a:solidFill>
              </a:rPr>
              <a:t> эталоны (СЭ)</a:t>
            </a:r>
          </a:p>
          <a:p>
            <a:r>
              <a:rPr lang="ru-RU" dirty="0" err="1">
                <a:solidFill>
                  <a:srgbClr val="0070C0"/>
                </a:solidFill>
              </a:rPr>
              <a:t>Графомоторное</a:t>
            </a:r>
            <a:r>
              <a:rPr lang="ru-RU" dirty="0">
                <a:solidFill>
                  <a:srgbClr val="0070C0"/>
                </a:solidFill>
              </a:rPr>
              <a:t>  развитие (ГР)Запоминаем цифру 9:</a:t>
            </a:r>
          </a:p>
          <a:p>
            <a:r>
              <a:rPr lang="ru-RU" dirty="0">
                <a:solidFill>
                  <a:srgbClr val="0070C0"/>
                </a:solidFill>
              </a:rPr>
              <a:t>-лепим из пластилина</a:t>
            </a:r>
          </a:p>
          <a:p>
            <a:r>
              <a:rPr lang="ru-RU" dirty="0">
                <a:solidFill>
                  <a:srgbClr val="0070C0"/>
                </a:solidFill>
              </a:rPr>
              <a:t>-пишем цифру 9  в форматах целого альбомного листа, половины листа,  четверти,  восьмой части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365104"/>
            <a:ext cx="3816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Моторное развитие . Упражнения для здоровья «Змейка» Сидя или стоя. Кисти рук сомкнуты в замок перед грудью. Делаем волнообразные движения сомкнутыми кистями, направляя локти влево-вправо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356992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70C0"/>
                </a:solidFill>
              </a:rPr>
              <a:t>елю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будем ждать.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34" y="133313"/>
            <a:ext cx="6347714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avatars.mds.yandex.net/i?id=c112fb5ddd15ff539bde3c61bcc927a86e736879-466993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275" y="548680"/>
            <a:ext cx="4276725" cy="3048001"/>
          </a:xfrm>
          <a:prstGeom prst="rect">
            <a:avLst/>
          </a:prstGeom>
          <a:noFill/>
        </p:spPr>
      </p:pic>
      <p:pic>
        <p:nvPicPr>
          <p:cNvPr id="6146" name="Picture 2" descr="C:\Users\8D4C~1\AppData\Local\Temp\Rar$DIa0.407\IMG_20250929_063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87488"/>
            <a:ext cx="2206490" cy="30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8D4C~1\AppData\Local\Temp\Rar$DIa0.188\IMG_20250929_063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5" y="3252258"/>
            <a:ext cx="229496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700" y="172517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Цифра «ноль» похожа на овал.</a:t>
            </a:r>
          </a:p>
          <a:p>
            <a:r>
              <a:rPr lang="ru-RU" sz="1400" dirty="0"/>
              <a:t>Если  с единицей  нолик встал,</a:t>
            </a:r>
          </a:p>
          <a:p>
            <a:r>
              <a:rPr lang="ru-RU" sz="1400" dirty="0"/>
              <a:t>То десяткой сразу стал.</a:t>
            </a:r>
          </a:p>
          <a:p>
            <a:r>
              <a:rPr lang="ru-RU" sz="1400" dirty="0"/>
              <a:t>Десять пальцев на руке.</a:t>
            </a:r>
          </a:p>
          <a:p>
            <a:r>
              <a:rPr lang="ru-RU" sz="1400" dirty="0"/>
              <a:t> Много  знаний в голове</a:t>
            </a:r>
          </a:p>
          <a:p>
            <a:r>
              <a:rPr lang="ru-RU" sz="1400" dirty="0"/>
              <a:t>В сердце много доброты.</a:t>
            </a:r>
          </a:p>
          <a:p>
            <a:r>
              <a:rPr lang="ru-RU" sz="1400" dirty="0"/>
              <a:t>Все запомнил цифры ты?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7275" y="4708177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Моторное развитие . Упражнения для здоровья. Укрепляем кисти рук. Руки перед грудью, локти в стороны. Пальцы широко расставлены, с напряжением упираем друг в друга 1-3 сек., расслабить.Повторить4-6 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Обращение к взрослым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s://avatars.mds.yandex.net/i?id=1acb2af7f5f20f41107f88511c420d41aa63ec5c-776325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393146"/>
            <a:ext cx="3048000" cy="304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916832"/>
            <a:ext cx="631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Вами игра,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которая познакомит Вашего ребенка с числом и цифрой.  Одна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страница-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занятие. В простой стихотворной форме ребенок знакомится с количеством  природных предметов или явлений,  доступных детскому пониманию. </a:t>
            </a:r>
          </a:p>
          <a:p>
            <a:pPr marL="68580" indent="0" algn="just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 цифры соотносится со знакомым предметом. Для  лучшего запоминания  цифр , названия цвета в соответствии с расположением спектра радуги,  геометрических фигур   Вам понадобятся альбом, цветные карандаши, пластилин. </a:t>
            </a:r>
          </a:p>
          <a:p>
            <a:pPr marL="68580" indent="0" algn="just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Важная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занятий- упражнения для здоровья:  для укрепления мышц, профилактики нарушений осанки, развития вестибулярного аппарата ребенка.</a:t>
            </a:r>
          </a:p>
          <a:p>
            <a:pPr marL="68580" indent="0" algn="just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Помните: в игре, с  хорошим настроением,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узнавать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ребенку  радостно!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44" y="337220"/>
            <a:ext cx="8305800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6" name="Picture 2" descr="https://avatars.mds.yandex.net/i?id=483f4bac44057c879b3c29e6c3972e6b4d107fa7-1087723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655" y="4048099"/>
            <a:ext cx="2028825" cy="304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Посмотри на небо:</a:t>
            </a:r>
          </a:p>
          <a:p>
            <a:r>
              <a:rPr lang="ru-RU" dirty="0">
                <a:solidFill>
                  <a:srgbClr val="C00000"/>
                </a:solidFill>
              </a:rPr>
              <a:t>Солнышко одно.</a:t>
            </a:r>
          </a:p>
          <a:p>
            <a:r>
              <a:rPr lang="ru-RU" dirty="0">
                <a:solidFill>
                  <a:srgbClr val="C00000"/>
                </a:solidFill>
              </a:rPr>
              <a:t>Украшает один нос каждое лицо.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И,  язык, он </a:t>
            </a:r>
            <a:r>
              <a:rPr lang="ru-RU" dirty="0">
                <a:solidFill>
                  <a:srgbClr val="C00000"/>
                </a:solidFill>
              </a:rPr>
              <a:t>один.</a:t>
            </a:r>
          </a:p>
          <a:p>
            <a:r>
              <a:rPr lang="ru-RU" dirty="0">
                <a:solidFill>
                  <a:srgbClr val="C00000"/>
                </a:solidFill>
              </a:rPr>
              <a:t>Цифра «один» как господин:</a:t>
            </a:r>
          </a:p>
          <a:p>
            <a:r>
              <a:rPr lang="ru-RU" dirty="0">
                <a:solidFill>
                  <a:srgbClr val="C00000"/>
                </a:solidFill>
              </a:rPr>
              <a:t>Первая  </a:t>
            </a:r>
            <a:r>
              <a:rPr lang="ru-RU" dirty="0" smtClean="0">
                <a:solidFill>
                  <a:srgbClr val="C00000"/>
                </a:solidFill>
              </a:rPr>
              <a:t>стоит,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О начале счета говорит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8D4C~1\AppData\Local\Temp\Rar$DIa0.188\IMG_20250929_063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9031"/>
            <a:ext cx="229496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432720"/>
            <a:ext cx="4482232" cy="279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Сенсорные эталоны (СЭ)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err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Графомоторное</a:t>
            </a: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 развитие (ГР)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12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СЭ</a:t>
            </a: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. Цвет: красный, фигура-круг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ГР. 1. Рисуем солнышко правой рукой , «закручивая» спираль от большого к маленькому, затем «раскручиваем»-от маленького круга до большого.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То же самое левой рукой.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Усложнение:  рисуем обеими руками.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2.Запоминаем цифру 1(ассоциации)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-лепим из красного пластилина 1.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-пишем цифру  1 в форматах</a:t>
            </a:r>
          </a:p>
          <a:p>
            <a:r>
              <a:rPr lang="ru-RU" sz="1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целого альбомного листа, половины листа,  четверти,  восьмой части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717032"/>
            <a:ext cx="4572000" cy="31362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Моторное развитие . Упражнения для здоровья «Человек-единица»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Встать у стены. Стопы параллельно друг другу. Плечи развернуты. Руки опущены. Тянемся макушкой вверх.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Диафрагмальное дыхание : вдох-живот надуть, выдох-живот втянуть</a:t>
            </a:r>
            <a:r>
              <a:rPr lang="ru-RU" sz="16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196" name="Picture 4" descr="C:\Users\юрист\Downloads\i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45" y="-15522"/>
            <a:ext cx="1185335" cy="11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5362" name="Picture 2" descr="https://avatars.mds.yandex.net/i?id=24f3c4c378563752445b56b41ba0bd959b25c6cb-1642249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527" y="1425843"/>
            <a:ext cx="3505200" cy="3048001"/>
          </a:xfrm>
          <a:prstGeom prst="rect">
            <a:avLst/>
          </a:prstGeom>
          <a:noFill/>
        </p:spPr>
      </p:pic>
      <p:pic>
        <p:nvPicPr>
          <p:cNvPr id="9218" name="Picture 2" descr="C:\Users\8D4C~1\AppData\Local\Temp\Rar$DIa0.540\IMG_20250929_063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0740"/>
            <a:ext cx="2429758" cy="32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3129" y="515655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Две руки у тебя,  две ноги  и 2 уха.</a:t>
            </a:r>
          </a:p>
          <a:p>
            <a:r>
              <a:rPr lang="ru-RU" dirty="0">
                <a:solidFill>
                  <a:srgbClr val="FFC000"/>
                </a:solidFill>
              </a:rPr>
              <a:t>Два крыла у быстрой мухи.</a:t>
            </a:r>
          </a:p>
          <a:p>
            <a:r>
              <a:rPr lang="ru-RU" dirty="0">
                <a:solidFill>
                  <a:srgbClr val="FFC000"/>
                </a:solidFill>
              </a:rPr>
              <a:t> Цифра  «Два» как гусь  в воде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Проплывает </a:t>
            </a:r>
            <a:r>
              <a:rPr lang="ru-RU" dirty="0">
                <a:solidFill>
                  <a:srgbClr val="FFC000"/>
                </a:solidFill>
              </a:rPr>
              <a:t>по волне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03005"/>
            <a:ext cx="45010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dirty="0" smtClean="0"/>
              <a:t>Сенсорные </a:t>
            </a:r>
            <a:r>
              <a:rPr lang="ru-RU" dirty="0"/>
              <a:t>эталоны (СЭ)</a:t>
            </a:r>
          </a:p>
          <a:p>
            <a:r>
              <a:rPr lang="ru-RU" dirty="0" err="1"/>
              <a:t>Графомоторное</a:t>
            </a:r>
            <a:r>
              <a:rPr lang="ru-RU" dirty="0"/>
              <a:t>  развитие (ГР)</a:t>
            </a:r>
            <a:r>
              <a:rPr lang="ru-RU" dirty="0" err="1"/>
              <a:t>СЭ.Цвет</a:t>
            </a:r>
            <a:r>
              <a:rPr lang="ru-RU" dirty="0"/>
              <a:t>: оранжевый, фигура-овал</a:t>
            </a:r>
          </a:p>
          <a:p>
            <a:r>
              <a:rPr lang="ru-RU" dirty="0"/>
              <a:t>ГР. Рисуем 2  оранжевых крыла волшебной мухи (перевернутая 8, знак бесконечности), дорисовать глаза, ножки.</a:t>
            </a:r>
          </a:p>
          <a:p>
            <a:r>
              <a:rPr lang="ru-RU" dirty="0"/>
              <a:t>2.Запоминаем цифру 2(ассоциации-гусь)</a:t>
            </a:r>
          </a:p>
          <a:p>
            <a:r>
              <a:rPr lang="ru-RU" dirty="0"/>
              <a:t>-лепим из оранжевого </a:t>
            </a:r>
            <a:r>
              <a:rPr lang="ru-RU" dirty="0" err="1"/>
              <a:t>пластитилина</a:t>
            </a:r>
            <a:endParaRPr lang="ru-RU" dirty="0"/>
          </a:p>
          <a:p>
            <a:r>
              <a:rPr lang="ru-RU" dirty="0"/>
              <a:t>-пишем цифру 2 в форматах целого альбомного листа, половины листа,  четверти,  восьмой части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069460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Моторное развитие . Упражнения для здоровья «Человек-гусь»-развиваем вестибулярный аппарат</a:t>
            </a:r>
          </a:p>
          <a:p>
            <a:r>
              <a:rPr lang="ru-RU" dirty="0"/>
              <a:t>Стоя у стены (для возможности страховки при потере равновесия). Встать на одну ногу, руки в стороны, закрыть глаза. Удерживать 5-10 секунд</a:t>
            </a:r>
          </a:p>
        </p:txBody>
      </p:sp>
      <p:pic>
        <p:nvPicPr>
          <p:cNvPr id="9" name="Picture 3" descr="C:\Users\юрист\Downloads\FruitFly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58" y="5085123"/>
            <a:ext cx="747417" cy="7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834880" cy="1068728"/>
          </a:xfrm>
        </p:spPr>
        <p:txBody>
          <a:bodyPr>
            <a:normAutofit fontScale="90000"/>
          </a:bodyPr>
          <a:lstStyle/>
          <a:p>
            <a:r>
              <a:rPr lang="ru-RU" sz="1400" dirty="0"/>
              <a:t>Три медведя, три сестрицы, </a:t>
            </a:r>
            <a:br>
              <a:rPr lang="ru-RU" sz="1400" dirty="0"/>
            </a:br>
            <a:r>
              <a:rPr lang="ru-RU" sz="1400" dirty="0"/>
              <a:t>три желания- в сказках.</a:t>
            </a:r>
            <a:br>
              <a:rPr lang="ru-RU" sz="1400" dirty="0"/>
            </a:br>
            <a:r>
              <a:rPr lang="ru-RU" sz="1400" dirty="0"/>
              <a:t>Дед один, вторая бабка,</a:t>
            </a:r>
            <a:br>
              <a:rPr lang="ru-RU" sz="1400" dirty="0"/>
            </a:br>
            <a:r>
              <a:rPr lang="ru-RU" sz="1400" dirty="0"/>
              <a:t> Ну а третий-</a:t>
            </a:r>
            <a:br>
              <a:rPr lang="ru-RU" sz="1400" dirty="0"/>
            </a:br>
            <a:r>
              <a:rPr lang="ru-RU" sz="1400" dirty="0"/>
              <a:t>Колобок по тропинке катится.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1638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3970"/>
            <a:ext cx="3676956" cy="1205049"/>
          </a:xfrm>
          <a:prstGeom prst="rect">
            <a:avLst/>
          </a:prstGeom>
          <a:noFill/>
        </p:spPr>
      </p:pic>
      <p:pic>
        <p:nvPicPr>
          <p:cNvPr id="10242" name="Picture 2" descr="C:\Users\8D4C~1\AppData\Local\Temp\Rar$DIa0.798\IMG_20250929_063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08" y="4914756"/>
            <a:ext cx="1900281" cy="25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165526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Сенсорные эталоны (СЭ)</a:t>
            </a:r>
          </a:p>
          <a:p>
            <a:r>
              <a:rPr lang="ru-RU" sz="1600" dirty="0" err="1"/>
              <a:t>Графомоторное</a:t>
            </a:r>
            <a:r>
              <a:rPr lang="ru-RU" sz="1600" dirty="0"/>
              <a:t>  развитие (ГР)СЭ. Цвет желтый . фигура-ломаная линия</a:t>
            </a:r>
          </a:p>
          <a:p>
            <a:r>
              <a:rPr lang="ru-RU" sz="1600" dirty="0"/>
              <a:t>ГР </a:t>
            </a:r>
          </a:p>
          <a:p>
            <a:r>
              <a:rPr lang="ru-RU" sz="1600" dirty="0"/>
              <a:t>1.Рисуем длинную дорожку в виде ломаной линии, по которой Колобок угодил в пасть к Лисе. Рисуем короткую дорожку в виде цифры 3</a:t>
            </a:r>
          </a:p>
          <a:p>
            <a:r>
              <a:rPr lang="ru-RU" sz="1600" dirty="0"/>
              <a:t>2.Запоминаем цифру 3 (ассоциации- короткая дорожка Колобка)</a:t>
            </a:r>
          </a:p>
          <a:p>
            <a:r>
              <a:rPr lang="ru-RU" sz="1600" dirty="0"/>
              <a:t>-лепим из оранжевого </a:t>
            </a:r>
            <a:r>
              <a:rPr lang="ru-RU" sz="1600" dirty="0" err="1"/>
              <a:t>пластитилина</a:t>
            </a:r>
            <a:endParaRPr lang="ru-RU" sz="1600" dirty="0"/>
          </a:p>
          <a:p>
            <a:r>
              <a:rPr lang="ru-RU" sz="1600" dirty="0"/>
              <a:t>-пишем цифру 3 в форматах целого альбомного листа, половины листа,  четверти,  восьмой части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7575" y="167241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Моторное развитие . Упражнения для здоровья «Колобок». Стоя у стены, но не касаясь ее. Стопы параллельно. Руки через стороны вверх, сомкнуть кольцо над головой. Удерживать позу 5-10 секунд</a:t>
            </a:r>
          </a:p>
        </p:txBody>
      </p:sp>
      <p:pic>
        <p:nvPicPr>
          <p:cNvPr id="11" name="Picture 1" descr="C:\Users\юрист\Downloads\1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53" y="527656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юрист\Downloads\36feed09681b25953788da7b65f1e60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88485"/>
            <a:ext cx="1958347" cy="14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Четыре ножки у стола,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четыре лапы у </a:t>
            </a:r>
            <a:r>
              <a:rPr lang="ru-RU" sz="1800" dirty="0" smtClean="0">
                <a:solidFill>
                  <a:srgbClr val="00B050"/>
                </a:solidFill>
              </a:rPr>
              <a:t>кота.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Четыре </a:t>
            </a:r>
            <a:r>
              <a:rPr lang="ru-RU" sz="1800" dirty="0">
                <a:solidFill>
                  <a:srgbClr val="00B050"/>
                </a:solidFill>
              </a:rPr>
              <a:t>времени </a:t>
            </a:r>
            <a:r>
              <a:rPr lang="ru-RU" sz="1800" dirty="0" smtClean="0">
                <a:solidFill>
                  <a:srgbClr val="00B050"/>
                </a:solidFill>
              </a:rPr>
              <a:t>года,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Пусть </a:t>
            </a:r>
            <a:r>
              <a:rPr lang="ru-RU" sz="1800" dirty="0">
                <a:solidFill>
                  <a:srgbClr val="00B050"/>
                </a:solidFill>
              </a:rPr>
              <a:t>будет хорошей </a:t>
            </a:r>
            <a:r>
              <a:rPr lang="ru-RU" sz="2000" dirty="0">
                <a:solidFill>
                  <a:srgbClr val="00B050"/>
                </a:solidFill>
              </a:rPr>
              <a:t>погода</a:t>
            </a:r>
            <a:r>
              <a:rPr lang="ru-RU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11267" name="Picture 3" descr="C:\Users\юрист\Downloads\png-transparent-chair-furniture-animaatio-kindergarten-number-20-chair-angle-furniture-r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93" y="27858"/>
            <a:ext cx="3100181" cy="27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8D4C~1\AppData\Local\Temp\Rar$DIa0.332\IMG_20250929_063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72" y="4310610"/>
            <a:ext cx="2105175" cy="27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рист\Downloads\i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0" y="4891525"/>
            <a:ext cx="2376264" cy="21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юрист\Downloads\feline-cat-in-ginger-vector-5437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24" y="4755767"/>
            <a:ext cx="2314467" cy="19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654444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1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. </a:t>
            </a:r>
            <a:r>
              <a:rPr lang="ru-RU" sz="1400" dirty="0">
                <a:solidFill>
                  <a:srgbClr val="00B050"/>
                </a:solidFill>
              </a:rPr>
              <a:t>Рисуем:  прямоугольную крышку </a:t>
            </a:r>
            <a:r>
              <a:rPr lang="ru-RU" sz="1400" dirty="0" smtClean="0">
                <a:solidFill>
                  <a:srgbClr val="00B050"/>
                </a:solidFill>
              </a:rPr>
              <a:t>стула</a:t>
            </a:r>
            <a:r>
              <a:rPr lang="ru-RU" sz="1400" dirty="0">
                <a:solidFill>
                  <a:srgbClr val="00B050"/>
                </a:solidFill>
              </a:rPr>
              <a:t>, на ней  4 листочка треугольной формы. Заштриховать листья красным, оранжевым, желтым, зеленым  карандашом</a:t>
            </a:r>
          </a:p>
          <a:p>
            <a:r>
              <a:rPr lang="ru-RU" sz="1400" dirty="0">
                <a:solidFill>
                  <a:srgbClr val="00B050"/>
                </a:solidFill>
              </a:rPr>
              <a:t>-В какое время года листья на деревьях имеют такую окраску?</a:t>
            </a:r>
          </a:p>
          <a:p>
            <a:r>
              <a:rPr lang="ru-RU" sz="1400" dirty="0">
                <a:solidFill>
                  <a:srgbClr val="00B050"/>
                </a:solidFill>
              </a:rPr>
              <a:t>2. .Запоминаем цифру 4.</a:t>
            </a:r>
          </a:p>
          <a:p>
            <a:r>
              <a:rPr lang="ru-RU" sz="1400" dirty="0">
                <a:solidFill>
                  <a:srgbClr val="00B050"/>
                </a:solidFill>
              </a:rPr>
              <a:t>-лепим из зеленого </a:t>
            </a:r>
            <a:r>
              <a:rPr lang="ru-RU" sz="1400" dirty="0" err="1">
                <a:solidFill>
                  <a:srgbClr val="00B050"/>
                </a:solidFill>
              </a:rPr>
              <a:t>пластитилина</a:t>
            </a:r>
            <a:endParaRPr lang="ru-RU" sz="1400" dirty="0">
              <a:solidFill>
                <a:srgbClr val="00B050"/>
              </a:solidFill>
            </a:endParaRPr>
          </a:p>
          <a:p>
            <a:r>
              <a:rPr lang="ru-RU" sz="1400" dirty="0">
                <a:solidFill>
                  <a:srgbClr val="00B050"/>
                </a:solidFill>
              </a:rPr>
              <a:t>-пишем цифру 4 в форматах целого альбомного листа, половины листа,  четверти,  восьмой части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7800" y="3017732"/>
            <a:ext cx="40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Моторное развитие . Упражнения для здоровья «Кот следит за мышкой».</a:t>
            </a:r>
          </a:p>
          <a:p>
            <a:r>
              <a:rPr lang="ru-RU" sz="1600" dirty="0">
                <a:solidFill>
                  <a:srgbClr val="00B050"/>
                </a:solidFill>
              </a:rPr>
              <a:t>Стоя, стопы параллельно друг другу, руки заложены за спину. Медленно поворачиваем голову влево-в центр-в право. Повторить 5-8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3322712" cy="1455755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Пять пальцев, как братцы.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«Дай пять!»-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             значит « здравствуй!»</a:t>
            </a:r>
          </a:p>
        </p:txBody>
      </p:sp>
      <p:pic>
        <p:nvPicPr>
          <p:cNvPr id="23554" name="Picture 2" descr="https://avatars.mds.yandex.net/i?id=1e22fbfc4e6556b629e4f61edab4b4b387a2fe08-754676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6246"/>
            <a:ext cx="3000375" cy="3048001"/>
          </a:xfrm>
          <a:prstGeom prst="rect">
            <a:avLst/>
          </a:prstGeom>
          <a:noFill/>
        </p:spPr>
      </p:pic>
      <p:pic>
        <p:nvPicPr>
          <p:cNvPr id="1026" name="Picture 2" descr="C:\Users\8D4C~1\AppData\Local\Temp\Rar$DIa0.406\IMG_20250929_063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61000"/>
            <a:ext cx="1008112" cy="13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192991"/>
            <a:ext cx="43204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Сенсорные эталоны (СЭ)</a:t>
            </a:r>
          </a:p>
          <a:p>
            <a:r>
              <a:rPr lang="ru-RU" sz="1400" dirty="0" err="1">
                <a:solidFill>
                  <a:srgbClr val="00B0F0"/>
                </a:solidFill>
              </a:rPr>
              <a:t>Графомоторное</a:t>
            </a:r>
            <a:r>
              <a:rPr lang="ru-RU" sz="1400" dirty="0">
                <a:solidFill>
                  <a:srgbClr val="00B0F0"/>
                </a:solidFill>
              </a:rPr>
              <a:t>  развитие (ГР)</a:t>
            </a:r>
          </a:p>
          <a:p>
            <a:r>
              <a:rPr lang="ru-RU" sz="1400" dirty="0">
                <a:solidFill>
                  <a:srgbClr val="00B0F0"/>
                </a:solidFill>
              </a:rPr>
              <a:t>СЭ. Цвет голубой , фигура – квадрат</a:t>
            </a:r>
          </a:p>
          <a:p>
            <a:r>
              <a:rPr lang="ru-RU" sz="1400" dirty="0">
                <a:solidFill>
                  <a:srgbClr val="00B0F0"/>
                </a:solidFill>
              </a:rPr>
              <a:t>ГР. 1.Обвести  голубым карандашом сначала  кисть правой  руки, затем-левой. Штрихуем «ладошки» любым карандашом.</a:t>
            </a:r>
          </a:p>
          <a:p>
            <a:r>
              <a:rPr lang="ru-RU" sz="1400" dirty="0">
                <a:solidFill>
                  <a:srgbClr val="00B0F0"/>
                </a:solidFill>
              </a:rPr>
              <a:t>Нарисовать на запястье часы квадратной формы</a:t>
            </a:r>
          </a:p>
          <a:p>
            <a:r>
              <a:rPr lang="ru-RU" sz="1400" dirty="0">
                <a:solidFill>
                  <a:srgbClr val="00B0F0"/>
                </a:solidFill>
              </a:rPr>
              <a:t>2..Запоминаем цифру 5.</a:t>
            </a:r>
          </a:p>
          <a:p>
            <a:r>
              <a:rPr lang="ru-RU" sz="1400" dirty="0">
                <a:solidFill>
                  <a:srgbClr val="00B0F0"/>
                </a:solidFill>
              </a:rPr>
              <a:t>-лепим из голубого пластилина</a:t>
            </a:r>
          </a:p>
          <a:p>
            <a:r>
              <a:rPr lang="ru-RU" sz="1400" dirty="0">
                <a:solidFill>
                  <a:srgbClr val="00B0F0"/>
                </a:solidFill>
              </a:rPr>
              <a:t>-пишем цифру 5  в форматах целого альбомного листа, половины листа,  четверти,  восьмой части</a:t>
            </a:r>
          </a:p>
          <a:p>
            <a:r>
              <a:rPr lang="ru-RU" dirty="0">
                <a:solidFill>
                  <a:srgbClr val="00B0F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96535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Моторное развитие . Упражнения для здоровья «Часы»</a:t>
            </a:r>
          </a:p>
          <a:p>
            <a:r>
              <a:rPr lang="ru-RU" sz="1400" dirty="0">
                <a:solidFill>
                  <a:srgbClr val="00B0F0"/>
                </a:solidFill>
              </a:rPr>
              <a:t>Стоя, стопы параллельно друг другу, руки заложены за спину. Медленно наклоняем  голову влево, вправо, пытаясь дотронуться ухом до плеча. Повторить 5-8 раз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884712"/>
            <a:ext cx="422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Змея пригрелась на траве,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Сложила хвост колечком.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У кошки встала дыбом шерсть,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А это просто цифра «шесть» !</a:t>
            </a:r>
          </a:p>
        </p:txBody>
      </p:sp>
      <p:pic>
        <p:nvPicPr>
          <p:cNvPr id="22530" name="Picture 2" descr="https://avatars.mds.yandex.net/i?id=cbdcc50268b52fe0b061707d0435754a21be8907-817707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6748" y="96051"/>
            <a:ext cx="2961252" cy="2892345"/>
          </a:xfrm>
          <a:prstGeom prst="rect">
            <a:avLst/>
          </a:prstGeom>
          <a:noFill/>
        </p:spPr>
      </p:pic>
      <p:pic>
        <p:nvPicPr>
          <p:cNvPr id="2050" name="Picture 2" descr="C:\Users\8D4C~1\AppData\Local\Temp\Rar$DIa0.914\IMG_20250929_063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21" y="3979541"/>
            <a:ext cx="2167311" cy="28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51673"/>
            <a:ext cx="4392488" cy="248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70C0"/>
                </a:solidFill>
              </a:rPr>
              <a:t>Сенсорные эталоны (СЭ)</a:t>
            </a:r>
          </a:p>
          <a:p>
            <a:pPr lvl="0"/>
            <a:r>
              <a:rPr lang="ru-RU" sz="1400" dirty="0" err="1">
                <a:solidFill>
                  <a:srgbClr val="0070C0"/>
                </a:solidFill>
              </a:rPr>
              <a:t>Графомоторное</a:t>
            </a:r>
            <a:r>
              <a:rPr lang="ru-RU" sz="1400" dirty="0">
                <a:solidFill>
                  <a:srgbClr val="0070C0"/>
                </a:solidFill>
              </a:rPr>
              <a:t>  развитие (ГР) СЭ. Цвет синий, фигура-многоугольник. 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1.Обводим  многоугольники  двумя руками  одновременно голубым и синим карандашами . Штрихуем фигуры в противоположных направлениях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2. .Запоминаем цифру 6: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-лепим из голубого пластилина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-пишем цифру 6  в форматах целого альбомного листа, половины листа,  четверти,  восьмой части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7740" y="3066672"/>
            <a:ext cx="4680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Моторное развитие . Упражнения для здоровья «Змейка греется на солнце» (плечевой отдел)</a:t>
            </a:r>
          </a:p>
          <a:p>
            <a:r>
              <a:rPr lang="ru-RU" sz="1400" dirty="0">
                <a:solidFill>
                  <a:srgbClr val="0070C0"/>
                </a:solidFill>
              </a:rPr>
              <a:t> </a:t>
            </a:r>
          </a:p>
          <a:p>
            <a:r>
              <a:rPr lang="ru-RU" sz="1400" dirty="0">
                <a:solidFill>
                  <a:srgbClr val="0070C0"/>
                </a:solidFill>
              </a:rPr>
              <a:t>Стоя, ноги на ширине плеч, руки согнуты в локтях перед грудью. Поворот вправо-влево  верхнем отделом позвоночника. При повороте постараться увидеть свои пятки.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15388"/>
            <a:ext cx="448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Как прямой столб фонарный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Или длинный шест пожарный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Ровно цифра   «семь» стоит ,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На поясе «ремень» висит.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28100" y="12477"/>
            <a:ext cx="2605786" cy="3028989"/>
          </a:xfrm>
          <a:prstGeom prst="rect">
            <a:avLst/>
          </a:prstGeom>
          <a:noFill/>
        </p:spPr>
      </p:pic>
      <p:pic>
        <p:nvPicPr>
          <p:cNvPr id="3074" name="Picture 2" descr="C:\Users\8D4C~1\AppData\Local\Temp\Rar$DIa0.096\IMG_20250929_063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14" y="3644661"/>
            <a:ext cx="2307358" cy="30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060848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</a:rPr>
              <a:t>Сенсорные эталоны (СЭ)</a:t>
            </a:r>
          </a:p>
          <a:p>
            <a:r>
              <a:rPr lang="ru-RU" sz="1200" dirty="0" err="1">
                <a:solidFill>
                  <a:srgbClr val="7030A0"/>
                </a:solidFill>
              </a:rPr>
              <a:t>Графомоторное</a:t>
            </a:r>
            <a:r>
              <a:rPr lang="ru-RU" sz="1200" dirty="0">
                <a:solidFill>
                  <a:srgbClr val="7030A0"/>
                </a:solidFill>
              </a:rPr>
              <a:t>  развитие (ГР)СР. Цвет: фиолетовый, фигура –равносторонний треугольник.</a:t>
            </a:r>
          </a:p>
          <a:p>
            <a:r>
              <a:rPr lang="ru-RU" sz="1200" dirty="0">
                <a:solidFill>
                  <a:srgbClr val="7030A0"/>
                </a:solidFill>
              </a:rPr>
              <a:t>1.Рисуем  фиолетовый  треугольник, не отрывая карандаша,  сначала по </a:t>
            </a:r>
            <a:r>
              <a:rPr lang="ru-RU" sz="1200" dirty="0" err="1">
                <a:solidFill>
                  <a:srgbClr val="7030A0"/>
                </a:solidFill>
              </a:rPr>
              <a:t>по</a:t>
            </a:r>
            <a:r>
              <a:rPr lang="ru-RU" sz="1200" dirty="0">
                <a:solidFill>
                  <a:srgbClr val="7030A0"/>
                </a:solidFill>
              </a:rPr>
              <a:t> часовой стрелке, затем против часовой стрелке. </a:t>
            </a:r>
          </a:p>
          <a:p>
            <a:r>
              <a:rPr lang="ru-RU" sz="1200" dirty="0">
                <a:solidFill>
                  <a:srgbClr val="7030A0"/>
                </a:solidFill>
              </a:rPr>
              <a:t>Усложнение: правой рукой штрихуем  фигуру сверху вниз, левой-слева направо </a:t>
            </a:r>
          </a:p>
          <a:p>
            <a:r>
              <a:rPr lang="ru-RU" sz="1200" dirty="0">
                <a:solidFill>
                  <a:srgbClr val="7030A0"/>
                </a:solidFill>
              </a:rPr>
              <a:t>2. .Запоминаем цифру 7:</a:t>
            </a:r>
          </a:p>
          <a:p>
            <a:r>
              <a:rPr lang="ru-RU" sz="1200" dirty="0">
                <a:solidFill>
                  <a:srgbClr val="7030A0"/>
                </a:solidFill>
              </a:rPr>
              <a:t>-лепим из фиолетового пластилина</a:t>
            </a:r>
          </a:p>
          <a:p>
            <a:r>
              <a:rPr lang="ru-RU" sz="1200" dirty="0">
                <a:solidFill>
                  <a:srgbClr val="7030A0"/>
                </a:solidFill>
              </a:rPr>
              <a:t>-пишем цифру 7  в форматах целого альбомного листа, половины листа,  четверти,  восьмой части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484666"/>
            <a:ext cx="36161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7030A0"/>
                </a:solidFill>
              </a:rPr>
              <a:t>Моторное развитие . Упражнения для здоровья « Фонарный столб».   Упражнение на развитие равновесия, вестибулярного аппарата, укрепление мышц спины, </a:t>
            </a:r>
            <a:r>
              <a:rPr lang="ru-RU" sz="1400" dirty="0" err="1">
                <a:solidFill>
                  <a:srgbClr val="7030A0"/>
                </a:solidFill>
              </a:rPr>
              <a:t>ног.Стоя</a:t>
            </a:r>
            <a:r>
              <a:rPr lang="ru-RU" sz="1400" dirty="0">
                <a:solidFill>
                  <a:srgbClr val="7030A0"/>
                </a:solidFill>
              </a:rPr>
              <a:t>, стопы параллельно друг другу.  Руки в стороны на уровне плеч. Стоя на правой ноге, левую согнуть в колене, левую руку на пояс. Поменять положение.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567</TotalTime>
  <Words>1133</Words>
  <Application>Microsoft Office PowerPoint</Application>
  <PresentationFormat>Экран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  Электронная дидактическая игра «Учимся считать»  </vt:lpstr>
      <vt:lpstr>Обращение к взрослым</vt:lpstr>
      <vt:lpstr>1</vt:lpstr>
      <vt:lpstr>2</vt:lpstr>
      <vt:lpstr>Три медведя, три сестрицы,  три желания- в сказках. Дед один, вторая бабка,  Ну а третий- Колобок по тропинке катится. </vt:lpstr>
      <vt:lpstr>Четыре ножки у стола, четыре лапы у кота. Четыре времени года, Пусть будет хорошей погода!</vt:lpstr>
      <vt:lpstr>Пять пальцев, как братцы. «Дай пять!»-              значит « здравствуй!»</vt:lpstr>
      <vt:lpstr>Змея пригрелась на траве, Сложила хвост колечком. У кошки встала дыбом шерсть,  А это просто цифра «шесть» !</vt:lpstr>
      <vt:lpstr>Как прямой столб фонарный Или длинный шест пожарный Ровно цифра   «семь» стоит , На поясе «ремень» висит.</vt:lpstr>
      <vt:lpstr>Презентация PowerPoint</vt:lpstr>
      <vt:lpstr>Змейка снова отдыхает, Длинный хвостик закругляет. Если змейка распрямится В шланг садовый превратится.  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Добро пожаловать</dc:creator>
  <cp:lastModifiedBy>Мартынова.Н.В</cp:lastModifiedBy>
  <cp:revision>92</cp:revision>
  <cp:lastPrinted>2025-10-10T06:30:03Z</cp:lastPrinted>
  <dcterms:created xsi:type="dcterms:W3CDTF">2025-09-28T03:37:22Z</dcterms:created>
  <dcterms:modified xsi:type="dcterms:W3CDTF">2025-11-24T09:22:03Z</dcterms:modified>
</cp:coreProperties>
</file>