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A6944-B8EC-4EA5-9ED3-A3CD5BC48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5" y="1060174"/>
            <a:ext cx="9160565" cy="297249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«Особым» детям  - особая среда: цифровые технологии в образовательном пространстве детского сада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D8416-D82D-47A1-B564-732CC39A5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6359" y="4935640"/>
            <a:ext cx="6801612" cy="123989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№354»</a:t>
            </a:r>
          </a:p>
        </p:txBody>
      </p:sp>
    </p:spTree>
    <p:extLst>
      <p:ext uri="{BB962C8B-B14F-4D97-AF65-F5344CB8AC3E}">
        <p14:creationId xmlns:p14="http://schemas.microsoft.com/office/powerpoint/2010/main" val="29969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82C6EB-22D7-451D-8EDD-24E6EF2B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583096"/>
            <a:ext cx="10972800" cy="575144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 мышления дошкольников особое место занимает интерактивная дидактическая игра, которая является средством обучения и помогает детям усваивать и закреплять знания, а также овладевать способами познавательной деятельности. Дошкольники учатся классифицировать, сравнивать и обобщать. Применяю такие игры как «Сортировка» на различные темы», «Выбери нужный предмет или ответ» на различные темы, «Составь алгоритм», «Убери лишнее» и т.д.</a:t>
            </a:r>
          </a:p>
        </p:txBody>
      </p:sp>
    </p:spTree>
    <p:extLst>
      <p:ext uri="{BB962C8B-B14F-4D97-AF65-F5344CB8AC3E}">
        <p14:creationId xmlns:p14="http://schemas.microsoft.com/office/powerpoint/2010/main" val="393987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2484C4-4596-4D2F-A3EF-B515CBF45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86" y="316623"/>
            <a:ext cx="4598505" cy="393532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55010F-0D45-4CEC-AA5C-BCCD889A6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13" y="2284288"/>
            <a:ext cx="5876027" cy="44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82C4F2-69B0-4997-87A3-CA52FFB0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583096"/>
            <a:ext cx="10774017" cy="5156931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 – это проявление избирательной направленности процессов сознания. Уровень его развития во многом определяет успешность ребенка при обучении. Для того, чтобы развить у малыша целенаправленность, устойчивость и сосредоточенность внимания, нужны специальные игры, где эта задача стоит в центре деятельности ребенка и взрослого. Применяю такие игры: «Найди предмет»,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т.д.</a:t>
            </a:r>
          </a:p>
        </p:txBody>
      </p:sp>
    </p:spTree>
    <p:extLst>
      <p:ext uri="{BB962C8B-B14F-4D97-AF65-F5344CB8AC3E}">
        <p14:creationId xmlns:p14="http://schemas.microsoft.com/office/powerpoint/2010/main" val="34627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4" y="156754"/>
            <a:ext cx="5670319" cy="4193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1" y="2468879"/>
            <a:ext cx="6093143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" y="470264"/>
            <a:ext cx="11025052" cy="59044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 – неотъемлемый процесс нашей психической деятельности. С его помощью мы создаем новые образы и представления об окружающем мире. Без воображения не может протекать ни один творческий процесс, ни одна детская игра. Я использую такие игры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«Неоконченный рисунок», «На что похож рисунок», «Отгадай, что я задумал», «Что умеет точка»  и т.д.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1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98" y="444137"/>
            <a:ext cx="4536077" cy="6048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" y="169817"/>
            <a:ext cx="5643155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3" y="300446"/>
            <a:ext cx="10398035" cy="1461081"/>
          </a:xfrm>
        </p:spPr>
        <p:txBody>
          <a:bodyPr>
            <a:normAutofit fontScale="90000"/>
          </a:bodyPr>
          <a:lstStyle/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интерактивной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594" y="1959429"/>
            <a:ext cx="10541725" cy="429768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компонентами интерактивной игры являются: игровой замысел, правила, игровые действия, познавательное содержание или дидактическая задача, оборудование, результат игры.</a:t>
            </a:r>
          </a:p>
          <a:p>
            <a:pPr algn="just"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воспроизводимые на экране должны быть достаточными по размеру, знакомы детям.</a:t>
            </a:r>
          </a:p>
          <a:p>
            <a:pPr algn="just"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задания должен озвучиваться диктором, либо взрослым.</a:t>
            </a:r>
          </a:p>
          <a:p>
            <a:pPr algn="just"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должны быть занимательны, интересны, понятны, просты в управлении, а также соответствовать возрастным особенностям.</a:t>
            </a:r>
          </a:p>
          <a:p>
            <a:pPr algn="just"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должны соответствовать высокому техническому уровню: развивать, давать знания, обучать в незатейливой игровой форме.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04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639" y="2453858"/>
            <a:ext cx="7729728" cy="1188720"/>
          </a:xfrm>
        </p:spPr>
        <p:txBody>
          <a:bodyPr>
            <a:normAutofit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9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54F6-9E59-4FFF-A9EC-B50B9403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FB3BE-EE4C-4FCB-B2C9-00D46A834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9" y="2610678"/>
            <a:ext cx="9899374" cy="3129350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компьютерные технологии стали активно применяться в простых и сложных компьютерных программ для различных областей познания.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дидактические игры можно широко использовать как средство обучения воспитания и развития, для достижения поставленных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41167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88589-4379-4D8C-AFCF-370483FE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6" y="421353"/>
            <a:ext cx="9223513" cy="1188720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627BA-5452-44E8-A53E-0F656B94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61" y="2133600"/>
            <a:ext cx="10283687" cy="4094922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 – это современный и признанный метод обучения и воспитания, обладающий образовательной, развивающей и воспитывающей функциями, которые действуют в ограниченном единстве. Интерактивные дидактические игры широко используют, как средство обучения, воспитания и развития. Основное обучающее воздействие принадлежит дидактическому материалу, который направляет активность детей в определенное русло.</a:t>
            </a:r>
          </a:p>
        </p:txBody>
      </p:sp>
    </p:spTree>
    <p:extLst>
      <p:ext uri="{BB962C8B-B14F-4D97-AF65-F5344CB8AC3E}">
        <p14:creationId xmlns:p14="http://schemas.microsoft.com/office/powerpoint/2010/main" val="393311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96A40-3A28-4D6F-A736-2ECED253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1" y="477078"/>
            <a:ext cx="9528313" cy="1391479"/>
          </a:xfrm>
        </p:spPr>
        <p:txBody>
          <a:bodyPr>
            <a:normAutofit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интерактивных игр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A8E0C-559F-4D2D-A0BE-B246D318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2319130"/>
            <a:ext cx="10323444" cy="3856383"/>
          </a:xfrm>
        </p:spPr>
        <p:txBody>
          <a:bodyPr>
            <a:normAutofit fontScale="925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 игра будет, если дошкольники, участвуя в ней, приобретают новые знания, умения и навыки или вынуждены приобрести их в процессе подготовки к игре. Причем результат усвоения знаний будет тем лучше, чем четче будет выражен мотив познавательной деятельности не только в игре, но и в самом содержании материала.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Контролирующей будет игра, дидактическая цель, которой состоит в повторении, закреплении, проверке ранее полученных знаний. Для участия в ней каждому ребенку необходима определённая подготовка.</a:t>
            </a:r>
          </a:p>
        </p:txBody>
      </p:sp>
    </p:spTree>
    <p:extLst>
      <p:ext uri="{BB962C8B-B14F-4D97-AF65-F5344CB8AC3E}">
        <p14:creationId xmlns:p14="http://schemas.microsoft.com/office/powerpoint/2010/main" val="238042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4238FC-229F-4AC8-9B8C-2249A8CC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2663687"/>
            <a:ext cx="10522226" cy="307671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игры требуют интеграции знаний. Они способствуют установлению межпредметных связей, направлены на приобретение умения действовать в различных ситуациях.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805AC3-97BF-4B4B-9937-0CFC82A5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71" y="620644"/>
            <a:ext cx="10045146" cy="1187450"/>
          </a:xfrm>
        </p:spPr>
        <p:txBody>
          <a:bodyPr>
            <a:noAutofit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интерактивных игр</a:t>
            </a:r>
          </a:p>
        </p:txBody>
      </p:sp>
    </p:spTree>
    <p:extLst>
      <p:ext uri="{BB962C8B-B14F-4D97-AF65-F5344CB8AC3E}">
        <p14:creationId xmlns:p14="http://schemas.microsoft.com/office/powerpoint/2010/main" val="402268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87873D-E4C2-4148-B822-66CA3178E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234" y="465069"/>
            <a:ext cx="4274377" cy="320578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32AA4B-7B34-4812-A6BF-425AABB7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48" y="1752599"/>
            <a:ext cx="6241774" cy="46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8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485EE0-93CE-4102-8BE6-8A30A7662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4" y="379653"/>
            <a:ext cx="5446643" cy="408498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5D58C-6FD7-46D7-8A31-ED76B5028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35" y="2119864"/>
            <a:ext cx="5946452" cy="445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2D2EF3-EB09-472B-BD83-95F39EC9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463826"/>
            <a:ext cx="10164418" cy="556591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обеспечение развития познавательной активности воспитанников через поиск информационно-коммуникативных технологий и внедрение  интерактивных дидактических игр и повышение качества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3289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7B9C0-5E7F-4BB3-889D-90396298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1" y="964692"/>
            <a:ext cx="10376452" cy="1188720"/>
          </a:xfrm>
        </p:spPr>
        <p:txBody>
          <a:bodyPr>
            <a:noAutofit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 построена по следующим направлениям: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D30D3-37E7-4198-A168-4A29C66B8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69" y="2623930"/>
            <a:ext cx="9992139" cy="3684105"/>
          </a:xfrm>
        </p:spPr>
        <p:txBody>
          <a:bodyPr/>
          <a:lstStyle/>
          <a:p>
            <a:pPr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мышления;</a:t>
            </a:r>
          </a:p>
          <a:p>
            <a:pPr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внимания;</a:t>
            </a:r>
          </a:p>
          <a:p>
            <a:pPr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восприятия и памяти;</a:t>
            </a:r>
          </a:p>
          <a:p>
            <a:pPr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речи;</a:t>
            </a:r>
          </a:p>
          <a:p>
            <a:pPr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воображения.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26402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354</TotalTime>
  <Words>587</Words>
  <Application>Microsoft Office PowerPoint</Application>
  <PresentationFormat>Широкоэкранный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Corbel</vt:lpstr>
      <vt:lpstr>Gill Sans MT</vt:lpstr>
      <vt:lpstr>Times New Roman</vt:lpstr>
      <vt:lpstr>Посылка</vt:lpstr>
      <vt:lpstr>«Особым» детям  - особая среда: цифровые технологии в образовательном пространстве детского сада</vt:lpstr>
      <vt:lpstr>Актуальность</vt:lpstr>
      <vt:lpstr>Интерактивная дидактическая игра</vt:lpstr>
      <vt:lpstr>Виды интерактивных игр</vt:lpstr>
      <vt:lpstr>Виды интерактивных игр</vt:lpstr>
      <vt:lpstr>Презентация PowerPoint</vt:lpstr>
      <vt:lpstr>Презентация PowerPoint</vt:lpstr>
      <vt:lpstr>Презентация PowerPoint</vt:lpstr>
      <vt:lpstr>Работа с детьми построена по следующим направлениям: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требования к проведению любой интерактивной игры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«Особым» детям  - особая среда: цифровые технологии в образовательном пространстве детского сада</dc:title>
  <dc:creator>ДОУ354_Samsung</dc:creator>
  <cp:lastModifiedBy>Пользователь</cp:lastModifiedBy>
  <cp:revision>9</cp:revision>
  <dcterms:created xsi:type="dcterms:W3CDTF">2023-12-01T06:20:15Z</dcterms:created>
  <dcterms:modified xsi:type="dcterms:W3CDTF">2023-12-02T10:52:07Z</dcterms:modified>
</cp:coreProperties>
</file>