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75" r:id="rId2"/>
    <p:sldId id="276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435" autoAdjust="0"/>
  </p:normalViewPr>
  <p:slideViewPr>
    <p:cSldViewPr>
      <p:cViewPr varScale="1">
        <p:scale>
          <a:sx n="62" d="100"/>
          <a:sy n="62" d="100"/>
        </p:scale>
        <p:origin x="-15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A37E9F-756B-49AA-AD7E-9B79BA33A8A2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F4EDBA-C070-46A6-B83C-92E50BBF69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838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4EDBA-C070-46A6-B83C-92E50BBF691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936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77829C0-1D84-4908-83ED-F949AF76FB08}" type="datetimeFigureOut">
              <a:rPr lang="ru-RU" smtClean="0"/>
              <a:t>02.11.2016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A5EA3E2-E999-4A41-8F4D-C8C0009C9B53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829C0-1D84-4908-83ED-F949AF76FB08}" type="datetimeFigureOut">
              <a:rPr lang="ru-RU" smtClean="0"/>
              <a:t>02.11.2016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EA3E2-E999-4A41-8F4D-C8C0009C9B5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829C0-1D84-4908-83ED-F949AF76FB08}" type="datetimeFigureOut">
              <a:rPr lang="ru-RU" smtClean="0"/>
              <a:t>02.11.2016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EA3E2-E999-4A41-8F4D-C8C0009C9B5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77829C0-1D84-4908-83ED-F949AF76FB08}" type="datetimeFigureOut">
              <a:rPr lang="ru-RU" smtClean="0"/>
              <a:t>02.11.2016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A5EA3E2-E999-4A41-8F4D-C8C0009C9B5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77829C0-1D84-4908-83ED-F949AF76FB08}" type="datetimeFigureOut">
              <a:rPr lang="ru-RU" smtClean="0"/>
              <a:t>02.11.2016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A5EA3E2-E999-4A41-8F4D-C8C0009C9B53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829C0-1D84-4908-83ED-F949AF76FB08}" type="datetimeFigureOut">
              <a:rPr lang="ru-RU" smtClean="0"/>
              <a:t>02.11.2016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EA3E2-E999-4A41-8F4D-C8C0009C9B5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829C0-1D84-4908-83ED-F949AF76FB08}" type="datetimeFigureOut">
              <a:rPr lang="ru-RU" smtClean="0"/>
              <a:t>02.11.2016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EA3E2-E999-4A41-8F4D-C8C0009C9B5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77829C0-1D84-4908-83ED-F949AF76FB08}" type="datetimeFigureOut">
              <a:rPr lang="ru-RU" smtClean="0"/>
              <a:t>02.11.2016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A5EA3E2-E999-4A41-8F4D-C8C0009C9B5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829C0-1D84-4908-83ED-F949AF76FB08}" type="datetimeFigureOut">
              <a:rPr lang="ru-RU" smtClean="0"/>
              <a:t>02.11.2016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EA3E2-E999-4A41-8F4D-C8C0009C9B5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77829C0-1D84-4908-83ED-F949AF76FB08}" type="datetimeFigureOut">
              <a:rPr lang="ru-RU" smtClean="0"/>
              <a:t>02.11.2016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A5EA3E2-E999-4A41-8F4D-C8C0009C9B5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77829C0-1D84-4908-83ED-F949AF76FB08}" type="datetimeFigureOut">
              <a:rPr lang="ru-RU" smtClean="0"/>
              <a:t>02.11.2016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A5EA3E2-E999-4A41-8F4D-C8C0009C9B5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77829C0-1D84-4908-83ED-F949AF76FB08}" type="datetimeFigureOut">
              <a:rPr lang="ru-RU" smtClean="0"/>
              <a:t>02.11.2016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A5EA3E2-E999-4A41-8F4D-C8C0009C9B53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-3560093"/>
            <a:ext cx="8136904" cy="10402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25" marR="47625" algn="ctr">
              <a:lnSpc>
                <a:spcPts val="1855"/>
              </a:lnSpc>
              <a:spcBef>
                <a:spcPts val="1400"/>
              </a:spcBef>
              <a:spcAft>
                <a:spcPts val="1005"/>
              </a:spcAft>
            </a:pPr>
            <a:endParaRPr lang="ru-RU" kern="50" dirty="0" smtClean="0">
              <a:latin typeface="Times New Roman"/>
              <a:ea typeface="Times New Roman"/>
              <a:cs typeface="Arial Unicode MS"/>
            </a:endParaRPr>
          </a:p>
          <a:p>
            <a:pPr marL="47625" marR="47625" algn="ctr">
              <a:lnSpc>
                <a:spcPts val="1855"/>
              </a:lnSpc>
              <a:spcBef>
                <a:spcPts val="1400"/>
              </a:spcBef>
              <a:spcAft>
                <a:spcPts val="1005"/>
              </a:spcAft>
            </a:pPr>
            <a:endParaRPr lang="ru-RU" kern="50" dirty="0">
              <a:latin typeface="Times New Roman"/>
              <a:ea typeface="Times New Roman"/>
              <a:cs typeface="Arial Unicode MS"/>
            </a:endParaRPr>
          </a:p>
          <a:p>
            <a:pPr marL="47625" marR="47625" algn="ctr">
              <a:lnSpc>
                <a:spcPts val="1855"/>
              </a:lnSpc>
              <a:spcBef>
                <a:spcPts val="1400"/>
              </a:spcBef>
              <a:spcAft>
                <a:spcPts val="1005"/>
              </a:spcAft>
            </a:pPr>
            <a:endParaRPr lang="ru-RU" kern="50" dirty="0" smtClean="0">
              <a:latin typeface="Times New Roman"/>
              <a:ea typeface="Times New Roman"/>
              <a:cs typeface="Arial Unicode MS"/>
            </a:endParaRPr>
          </a:p>
          <a:p>
            <a:pPr marL="47625" marR="47625" algn="ctr">
              <a:lnSpc>
                <a:spcPts val="1855"/>
              </a:lnSpc>
              <a:spcBef>
                <a:spcPts val="1400"/>
              </a:spcBef>
              <a:spcAft>
                <a:spcPts val="1005"/>
              </a:spcAft>
            </a:pPr>
            <a:endParaRPr lang="ru-RU" kern="50" dirty="0">
              <a:latin typeface="Times New Roman"/>
              <a:ea typeface="Times New Roman"/>
              <a:cs typeface="Arial Unicode MS"/>
            </a:endParaRPr>
          </a:p>
          <a:p>
            <a:pPr marL="47625" marR="47625" algn="ctr">
              <a:lnSpc>
                <a:spcPts val="1855"/>
              </a:lnSpc>
              <a:spcBef>
                <a:spcPts val="1400"/>
              </a:spcBef>
              <a:spcAft>
                <a:spcPts val="1005"/>
              </a:spcAft>
            </a:pPr>
            <a:endParaRPr lang="ru-RU" kern="50" dirty="0" smtClean="0">
              <a:latin typeface="Times New Roman"/>
              <a:ea typeface="Times New Roman"/>
              <a:cs typeface="Arial Unicode MS"/>
            </a:endParaRPr>
          </a:p>
          <a:p>
            <a:pPr marL="47625" marR="47625" algn="ctr">
              <a:lnSpc>
                <a:spcPts val="1855"/>
              </a:lnSpc>
              <a:spcBef>
                <a:spcPts val="1400"/>
              </a:spcBef>
              <a:spcAft>
                <a:spcPts val="1005"/>
              </a:spcAft>
            </a:pPr>
            <a:endParaRPr lang="ru-RU" kern="50" dirty="0">
              <a:latin typeface="Times New Roman"/>
              <a:ea typeface="Times New Roman"/>
              <a:cs typeface="Arial Unicode MS"/>
            </a:endParaRPr>
          </a:p>
          <a:p>
            <a:pPr marL="47625" marR="47625" algn="ctr">
              <a:lnSpc>
                <a:spcPts val="1855"/>
              </a:lnSpc>
              <a:spcBef>
                <a:spcPts val="1400"/>
              </a:spcBef>
              <a:spcAft>
                <a:spcPts val="1005"/>
              </a:spcAft>
            </a:pPr>
            <a:endParaRPr lang="ru-RU" kern="50" dirty="0" smtClean="0">
              <a:latin typeface="Times New Roman"/>
              <a:ea typeface="Times New Roman"/>
              <a:cs typeface="Arial Unicode MS"/>
            </a:endParaRPr>
          </a:p>
          <a:p>
            <a:pPr marL="47625" marR="47625" algn="ctr">
              <a:lnSpc>
                <a:spcPts val="1855"/>
              </a:lnSpc>
              <a:spcBef>
                <a:spcPts val="1400"/>
              </a:spcBef>
              <a:spcAft>
                <a:spcPts val="1005"/>
              </a:spcAft>
            </a:pPr>
            <a:endParaRPr lang="ru-RU" kern="50" dirty="0">
              <a:latin typeface="Times New Roman"/>
              <a:ea typeface="Times New Roman"/>
              <a:cs typeface="Arial Unicode MS"/>
            </a:endParaRPr>
          </a:p>
          <a:p>
            <a:pPr marL="47625" marR="47625" algn="ctr">
              <a:lnSpc>
                <a:spcPts val="1855"/>
              </a:lnSpc>
              <a:spcBef>
                <a:spcPts val="1400"/>
              </a:spcBef>
              <a:spcAft>
                <a:spcPts val="1005"/>
              </a:spcAft>
            </a:pPr>
            <a:r>
              <a:rPr lang="ru-RU" kern="50" dirty="0" smtClean="0">
                <a:latin typeface="Times New Roman"/>
                <a:ea typeface="Times New Roman"/>
                <a:cs typeface="Arial Unicode MS"/>
              </a:rPr>
              <a:t>Министерство </a:t>
            </a:r>
            <a:r>
              <a:rPr lang="ru-RU" kern="50" dirty="0">
                <a:latin typeface="Times New Roman"/>
                <a:ea typeface="Times New Roman"/>
                <a:cs typeface="Arial Unicode MS"/>
              </a:rPr>
              <a:t>образования и науки Самарской области </a:t>
            </a:r>
          </a:p>
          <a:p>
            <a:pPr marL="50800" marR="47625" algn="ctr">
              <a:lnSpc>
                <a:spcPts val="1855"/>
              </a:lnSpc>
              <a:spcBef>
                <a:spcPts val="1400"/>
              </a:spcBef>
              <a:spcAft>
                <a:spcPts val="1005"/>
              </a:spcAft>
            </a:pPr>
            <a:r>
              <a:rPr lang="ru-RU" kern="50" dirty="0">
                <a:latin typeface="Times New Roman"/>
                <a:ea typeface="Times New Roman"/>
                <a:cs typeface="Arial Unicode MS"/>
              </a:rPr>
              <a:t>Государственное автономное образовательное учреждение дополнительного профессионального образования (повышения квалификации) специалистов</a:t>
            </a:r>
          </a:p>
          <a:p>
            <a:pPr marL="50800" marR="47625" algn="ctr">
              <a:lnSpc>
                <a:spcPts val="1350"/>
              </a:lnSpc>
              <a:spcBef>
                <a:spcPts val="1400"/>
              </a:spcBef>
              <a:spcAft>
                <a:spcPts val="260"/>
              </a:spcAft>
            </a:pPr>
            <a:r>
              <a:rPr lang="ru-RU" kern="50" dirty="0">
                <a:latin typeface="Times New Roman"/>
                <a:ea typeface="Times New Roman"/>
                <a:cs typeface="Arial Unicode MS"/>
              </a:rPr>
              <a:t>Самарский областной институт повышения квалификации </a:t>
            </a:r>
          </a:p>
          <a:p>
            <a:pPr marL="50800" marR="47625" algn="ctr">
              <a:lnSpc>
                <a:spcPts val="1350"/>
              </a:lnSpc>
              <a:spcBef>
                <a:spcPts val="1400"/>
              </a:spcBef>
              <a:spcAft>
                <a:spcPts val="260"/>
              </a:spcAft>
            </a:pPr>
            <a:r>
              <a:rPr lang="ru-RU" kern="50" dirty="0">
                <a:latin typeface="Times New Roman"/>
                <a:ea typeface="Times New Roman"/>
                <a:cs typeface="Arial Unicode MS"/>
              </a:rPr>
              <a:t>и переподготовки  работников образования </a:t>
            </a:r>
          </a:p>
          <a:p>
            <a:pPr marL="50800" marR="47625" algn="ctr">
              <a:lnSpc>
                <a:spcPts val="1350"/>
              </a:lnSpc>
              <a:spcBef>
                <a:spcPts val="1400"/>
              </a:spcBef>
              <a:spcAft>
                <a:spcPts val="260"/>
              </a:spcAft>
            </a:pPr>
            <a:r>
              <a:rPr lang="ru-RU" kern="50" dirty="0">
                <a:latin typeface="Times New Roman"/>
                <a:ea typeface="Times New Roman"/>
                <a:cs typeface="Arial Unicode MS"/>
              </a:rPr>
              <a:t> </a:t>
            </a:r>
          </a:p>
          <a:p>
            <a:pPr marL="50800" marR="47625" algn="ctr"/>
            <a:r>
              <a:rPr lang="ru-RU" kern="50" dirty="0">
                <a:latin typeface="Times New Roman"/>
                <a:ea typeface="Times New Roman"/>
                <a:cs typeface="Arial Unicode MS"/>
              </a:rPr>
              <a:t> </a:t>
            </a:r>
          </a:p>
          <a:p>
            <a:pPr marL="47625" marR="47625" algn="ctr"/>
            <a:r>
              <a:rPr lang="ru-RU" b="1" kern="50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«Мультимедийный дидактический комплекс»</a:t>
            </a:r>
            <a:endParaRPr lang="ru-RU" sz="1600" kern="50" dirty="0">
              <a:latin typeface="Times New Roman"/>
              <a:ea typeface="Arial Unicode MS"/>
              <a:cs typeface="Arial Unicode MS"/>
            </a:endParaRPr>
          </a:p>
          <a:p>
            <a:pPr marL="47625" marR="47625" algn="ctr"/>
            <a:r>
              <a:rPr lang="ru-RU" kern="5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</a:t>
            </a:r>
            <a:r>
              <a:rPr lang="ru-RU" kern="50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Презентация </a:t>
            </a:r>
            <a:r>
              <a:rPr lang="ru-RU" kern="50" dirty="0" smtClean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PowerPoint</a:t>
            </a:r>
            <a:endParaRPr lang="ru-RU" sz="1600" kern="50" dirty="0">
              <a:latin typeface="Times New Roman"/>
              <a:ea typeface="Arial Unicode MS"/>
              <a:cs typeface="Arial Unicode MS"/>
            </a:endParaRPr>
          </a:p>
          <a:p>
            <a:pPr marL="47625" marR="47625" indent="229870" algn="ctr"/>
            <a:r>
              <a:rPr lang="ru-RU" kern="50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Ефремова Светлана Леонидовна, учитель начальных </a:t>
            </a:r>
            <a:r>
              <a:rPr lang="ru-RU" kern="50" dirty="0" smtClean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классов</a:t>
            </a:r>
          </a:p>
          <a:p>
            <a:pPr marL="47625" marR="47625" indent="229870" algn="ctr"/>
            <a:endParaRPr lang="ru-RU" sz="1600" kern="50" dirty="0">
              <a:latin typeface="Times New Roman"/>
              <a:ea typeface="Arial Unicode MS"/>
              <a:cs typeface="Arial Unicode MS"/>
            </a:endParaRPr>
          </a:p>
          <a:p>
            <a:pPr marL="47625" marR="225425" indent="228600" algn="ctr"/>
            <a:r>
              <a:rPr lang="ru-RU" kern="0" dirty="0">
                <a:latin typeface="Times New Roman"/>
                <a:ea typeface="Times New Roman"/>
                <a:cs typeface="Times New Roman"/>
              </a:rPr>
              <a:t>государственное  бюджетное  общеобразовательное учреждение </a:t>
            </a:r>
            <a:endParaRPr lang="ru-RU" sz="1600" kern="50" dirty="0">
              <a:latin typeface="Times New Roman"/>
              <a:ea typeface="Arial Unicode MS"/>
              <a:cs typeface="Arial Unicode MS"/>
            </a:endParaRPr>
          </a:p>
          <a:p>
            <a:pPr marL="47625" marR="225425" indent="228600" algn="ctr"/>
            <a:r>
              <a:rPr lang="ru-RU" kern="0" dirty="0">
                <a:latin typeface="Times New Roman"/>
                <a:ea typeface="Times New Roman"/>
                <a:cs typeface="Times New Roman"/>
              </a:rPr>
              <a:t>Самарской  области   средняя  общеобразовательная  школа </a:t>
            </a:r>
            <a:endParaRPr lang="ru-RU" sz="1600" kern="50" dirty="0">
              <a:latin typeface="Times New Roman"/>
              <a:ea typeface="Arial Unicode MS"/>
              <a:cs typeface="Arial Unicode MS"/>
            </a:endParaRPr>
          </a:p>
          <a:p>
            <a:pPr marL="47625" marR="575945" indent="228600" algn="ctr"/>
            <a:r>
              <a:rPr lang="ru-RU" kern="0" dirty="0">
                <a:latin typeface="Times New Roman"/>
                <a:ea typeface="Times New Roman"/>
                <a:cs typeface="Times New Roman"/>
              </a:rPr>
              <a:t>пос. Новый </a:t>
            </a:r>
            <a:r>
              <a:rPr lang="ru-RU" kern="0" dirty="0" err="1">
                <a:latin typeface="Times New Roman"/>
                <a:ea typeface="Times New Roman"/>
                <a:cs typeface="Times New Roman"/>
              </a:rPr>
              <a:t>Кутулук</a:t>
            </a:r>
            <a:r>
              <a:rPr lang="ru-RU" kern="0" dirty="0">
                <a:latin typeface="Times New Roman"/>
                <a:ea typeface="Times New Roman"/>
                <a:cs typeface="Times New Roman"/>
              </a:rPr>
              <a:t>  муниципального района Борский </a:t>
            </a:r>
            <a:endParaRPr lang="ru-RU" sz="1600" kern="50" dirty="0">
              <a:latin typeface="Times New Roman"/>
              <a:ea typeface="Arial Unicode MS"/>
              <a:cs typeface="Arial Unicode MS"/>
            </a:endParaRPr>
          </a:p>
          <a:p>
            <a:pPr marL="47625" marR="47625" indent="228600" algn="ctr"/>
            <a:r>
              <a:rPr lang="ru-RU" kern="0" dirty="0">
                <a:latin typeface="Times New Roman"/>
                <a:ea typeface="Times New Roman"/>
                <a:cs typeface="Times New Roman"/>
              </a:rPr>
              <a:t>Самарской области</a:t>
            </a:r>
            <a:endParaRPr lang="ru-RU" sz="1600" kern="50" dirty="0">
              <a:latin typeface="Times New Roman"/>
              <a:ea typeface="Arial Unicode MS"/>
              <a:cs typeface="Arial Unicode MS"/>
            </a:endParaRPr>
          </a:p>
          <a:p>
            <a:pPr marL="47625" marR="47625" indent="229870" algn="ctr"/>
            <a:r>
              <a:rPr lang="ru-RU" kern="50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П. Новый </a:t>
            </a:r>
            <a:r>
              <a:rPr lang="ru-RU" kern="50" dirty="0" err="1" smtClean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Кутулук</a:t>
            </a:r>
            <a:endParaRPr lang="ru-RU" kern="50" dirty="0" smtClean="0">
              <a:solidFill>
                <a:srgbClr val="000000"/>
              </a:solidFill>
              <a:latin typeface="Times New Roman"/>
              <a:ea typeface="Arial Unicode MS"/>
              <a:cs typeface="Times New Roman"/>
            </a:endParaRPr>
          </a:p>
          <a:p>
            <a:pPr marL="47625" marR="47625" indent="229870" algn="ctr"/>
            <a:endParaRPr lang="ru-RU" sz="1600" kern="50" dirty="0" smtClean="0">
              <a:latin typeface="Times New Roman"/>
              <a:ea typeface="Arial Unicode MS"/>
              <a:cs typeface="Arial Unicode MS"/>
            </a:endParaRPr>
          </a:p>
          <a:p>
            <a:pPr marL="47625" marR="47625" indent="229870" algn="ctr"/>
            <a:r>
              <a:rPr lang="ru-RU" kern="50" dirty="0" smtClean="0">
                <a:latin typeface="Times New Roman"/>
                <a:ea typeface="Times New Roman"/>
                <a:cs typeface="Arial Unicode MS"/>
              </a:rPr>
              <a:t>Самара     </a:t>
            </a:r>
          </a:p>
          <a:p>
            <a:pPr marL="47625" marR="47625" indent="229870" algn="ctr"/>
            <a:r>
              <a:rPr lang="ru-RU" kern="50" dirty="0" smtClean="0">
                <a:latin typeface="Times New Roman"/>
                <a:ea typeface="Times New Roman"/>
                <a:cs typeface="Arial Unicode MS"/>
              </a:rPr>
              <a:t>2016г</a:t>
            </a:r>
            <a:endParaRPr lang="ru-RU" sz="1600" kern="50" dirty="0">
              <a:effectLst/>
              <a:latin typeface="Times New Roman"/>
              <a:ea typeface="Times New Roman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3451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Скажите, кто так  вкусно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Готовит щи                            капустные,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Пахучие котлеты,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Салаты, винегреты?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Ефремовы\Pictures\Рисунок7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1890" y="672268"/>
            <a:ext cx="4384566" cy="5467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61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3657600" cy="5335488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Если вдруг пожар случится,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Кто быстрее всех примчится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 машине ярко-красной,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Чтоб залить огонь опасный?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Победит огонь коварный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Тот кого зовут…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60000"/>
              </a:lnSpc>
              <a:buNone/>
            </a:pPr>
            <a:endParaRPr lang="ru-RU" b="1" spc="3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098" name="Picture 2" descr="C:\Users\Ефремовы\Pictures\Рисунок8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720" y="119529"/>
            <a:ext cx="4025728" cy="6052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400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 книжном море он бескрайнем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Настоящий капитан.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Отыскать любую книжку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Помогает быстро нам!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123" name="Picture 3" descr="C:\Users\Ефремовы\Pictures\Рисунок9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700808"/>
            <a:ext cx="4992003" cy="3974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64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lnSpc>
                <a:spcPct val="150000"/>
              </a:lnSpc>
              <a:spcBef>
                <a:spcPts val="0"/>
              </a:spcBef>
              <a:buClrTx/>
              <a:buSzTx/>
              <a:buNone/>
            </a:pPr>
            <a:r>
              <a:rPr lang="ru-RU" sz="2800" b="1" spc="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Мелом пишет и рисует,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ClrTx/>
              <a:buSzTx/>
              <a:buNone/>
            </a:pPr>
            <a:r>
              <a:rPr lang="ru-RU" sz="2800" b="1" spc="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 ошибками воюет,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ClrTx/>
              <a:buSzTx/>
              <a:buNone/>
            </a:pPr>
            <a:r>
              <a:rPr lang="ru-RU" sz="2800" b="1" spc="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 думать, размышлять,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ClrTx/>
              <a:buSzTx/>
              <a:buNone/>
            </a:pPr>
            <a:r>
              <a:rPr lang="ru-RU" sz="2800" b="1" spc="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его, ребята, звать?</a:t>
            </a:r>
          </a:p>
          <a:p>
            <a:endParaRPr lang="ru-RU" dirty="0"/>
          </a:p>
        </p:txBody>
      </p:sp>
      <p:pic>
        <p:nvPicPr>
          <p:cNvPr id="6146" name="Picture 2" descr="C:\Users\Ефремовы\Pictures\Рисунок10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538239"/>
            <a:ext cx="4752528" cy="410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186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lnSpc>
                <a:spcPct val="150000"/>
              </a:lnSpc>
              <a:spcBef>
                <a:spcPts val="0"/>
              </a:spcBef>
              <a:buClrTx/>
              <a:buSzTx/>
              <a:buNone/>
            </a:pPr>
            <a:r>
              <a:rPr lang="ru-RU" sz="2800" b="1" spc="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 природу охраняет,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ClrTx/>
              <a:buSzTx/>
              <a:buNone/>
            </a:pPr>
            <a:r>
              <a:rPr lang="ru-RU" sz="2800" b="1" spc="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Браконьеров прогоняет,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ClrTx/>
              <a:buSzTx/>
              <a:buNone/>
            </a:pPr>
            <a:r>
              <a:rPr lang="ru-RU" sz="2800" b="1" spc="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зимою у кормушек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ClrTx/>
              <a:buSzTx/>
              <a:buNone/>
            </a:pPr>
            <a:r>
              <a:rPr lang="ru-RU" sz="2800" b="1" spc="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гости ждёт лесных зверюшек.</a:t>
            </a:r>
            <a:endParaRPr lang="ru-RU" sz="2800" b="1" spc="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7170" name="Picture 2" descr="C:\Users\Ефремовы\Pictures\Рисунок11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2512" y="1474928"/>
            <a:ext cx="4425952" cy="4028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256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700808"/>
          </a:xfrm>
        </p:spPr>
        <p:txBody>
          <a:bodyPr>
            <a:normAutofit fontScale="90000"/>
          </a:bodyPr>
          <a:lstStyle/>
          <a:p>
            <a:pPr lvl="0" algn="ctr">
              <a:spcBef>
                <a:spcPts val="0"/>
              </a:spcBef>
            </a:pPr>
            <a:r>
              <a:rPr lang="ru-RU" sz="3100" b="1" cap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3100" b="1" cap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100" b="1" cap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Как </a:t>
            </a:r>
            <a:r>
              <a:rPr lang="ru-RU" sz="3100" b="1" cap="non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воздушная принцесса,</a:t>
            </a:r>
            <a:br>
              <a:rPr lang="ru-RU" sz="3100" b="1" cap="non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100" b="1" cap="non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форме лётной ... </a:t>
            </a:r>
            <a:r>
              <a:rPr lang="ru-RU" sz="2800" b="1" cap="none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800" b="1" cap="none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8194" name="Picture 2" descr="C:\Users\Ефремовы\Pictures\Рисунок1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146" y="1546105"/>
            <a:ext cx="4926094" cy="4828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792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 профессии нужны,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 профессии важны!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Ефремовы\Pictures\Рисунок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25869"/>
            <a:ext cx="1951037" cy="2646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Ефремовы\Pictures\Рисунок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2877" y="1274564"/>
            <a:ext cx="1712913" cy="273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Ефремовы\Pictures\Рисунок1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126" y="4320771"/>
            <a:ext cx="3553580" cy="2293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Ефремовы\Pictures\Рисунок16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04664"/>
            <a:ext cx="1695450" cy="273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Ефремовы\Pictures\Рисунок17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6760" y="1520547"/>
            <a:ext cx="2047875" cy="268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Ефремовы\Pictures\Рисунок18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789" y="4005064"/>
            <a:ext cx="2705090" cy="2852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452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705451"/>
            <a:ext cx="799288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0830" algn="ctr">
              <a:spcAft>
                <a:spcPts val="0"/>
              </a:spcAft>
            </a:pPr>
            <a:r>
              <a:rPr lang="ru-RU" sz="2400" kern="50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Аннотация  к электронному образовательному ресурсу.</a:t>
            </a:r>
            <a:endParaRPr lang="ru-RU" sz="2400" kern="50" dirty="0">
              <a:latin typeface="Times New Roman"/>
              <a:ea typeface="Arial Unicode MS"/>
              <a:cs typeface="Arial Unicode MS"/>
            </a:endParaRPr>
          </a:p>
          <a:p>
            <a:pPr marL="290830" algn="just">
              <a:spcAft>
                <a:spcPts val="0"/>
              </a:spcAft>
            </a:pPr>
            <a:r>
              <a:rPr lang="ru-RU" sz="2400" kern="50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 </a:t>
            </a:r>
            <a:endParaRPr lang="ru-RU" sz="2400" kern="50" dirty="0">
              <a:latin typeface="Times New Roman"/>
              <a:ea typeface="Arial Unicode MS"/>
              <a:cs typeface="Arial Unicode MS"/>
            </a:endParaRPr>
          </a:p>
          <a:p>
            <a:pPr marL="290830" algn="just">
              <a:spcAft>
                <a:spcPts val="0"/>
              </a:spcAft>
            </a:pPr>
            <a:r>
              <a:rPr lang="ru-RU" sz="2400" kern="50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 </a:t>
            </a:r>
            <a:endParaRPr lang="ru-RU" sz="2400" kern="50" dirty="0">
              <a:latin typeface="Times New Roman"/>
              <a:ea typeface="Arial Unicode MS"/>
              <a:cs typeface="Arial Unicode MS"/>
            </a:endParaRPr>
          </a:p>
          <a:p>
            <a:pPr marL="290830" algn="ctr">
              <a:spcAft>
                <a:spcPts val="0"/>
              </a:spcAft>
            </a:pPr>
            <a:r>
              <a:rPr lang="ru-RU" sz="2400" kern="50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Презентация</a:t>
            </a:r>
            <a:r>
              <a:rPr lang="ru-RU" sz="2800" kern="50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 </a:t>
            </a:r>
            <a:r>
              <a:rPr lang="ru-RU" sz="2400" kern="50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для сопровождения  </a:t>
            </a:r>
            <a:r>
              <a:rPr lang="ru-RU" sz="2400" kern="50" dirty="0" smtClean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внеучебной </a:t>
            </a:r>
            <a:r>
              <a:rPr lang="ru-RU" sz="2400" kern="50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деятельности детей с ОВЗ в начальных классах</a:t>
            </a:r>
            <a:r>
              <a:rPr lang="ru-RU" sz="2400" kern="50" dirty="0" smtClean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.</a:t>
            </a:r>
          </a:p>
          <a:p>
            <a:pPr marL="290830" algn="ctr">
              <a:spcAft>
                <a:spcPts val="0"/>
              </a:spcAft>
            </a:pPr>
            <a:endParaRPr lang="ru-RU" sz="2400" kern="50" dirty="0">
              <a:solidFill>
                <a:srgbClr val="000000"/>
              </a:solidFill>
              <a:latin typeface="Times New Roman"/>
              <a:ea typeface="Arial Unicode MS"/>
              <a:cs typeface="Times New Roman"/>
            </a:endParaRPr>
          </a:p>
          <a:p>
            <a:pPr marL="290830" algn="ctr">
              <a:spcAft>
                <a:spcPts val="0"/>
              </a:spcAft>
            </a:pPr>
            <a:r>
              <a:rPr lang="ru-RU" sz="2400" kern="50" dirty="0" smtClean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 </a:t>
            </a:r>
            <a:r>
              <a:rPr lang="ru-RU" sz="2400" kern="50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Может быть использована на классном часе по профориентации, с целью закрепления и оценки осведомленности учащихся о профессиях, привития  уважения и интереса к разным профессиям.</a:t>
            </a:r>
            <a:endParaRPr lang="ru-RU" sz="2400" kern="50" dirty="0">
              <a:effectLst/>
              <a:latin typeface="Times New Roman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60838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967312" y="1419172"/>
            <a:ext cx="6062687" cy="2017527"/>
          </a:xfrm>
        </p:spPr>
        <p:txBody>
          <a:bodyPr/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УГАДАЙ  ПРО</a:t>
            </a:r>
            <a:r>
              <a:rPr lang="ru-RU" sz="4000" dirty="0" smtClean="0">
                <a:solidFill>
                  <a:srgbClr val="C00000"/>
                </a:solidFill>
              </a:rPr>
              <a:t>ФЕ</a:t>
            </a:r>
            <a:r>
              <a:rPr lang="ru-RU" sz="4000" b="1" dirty="0" smtClean="0">
                <a:solidFill>
                  <a:srgbClr val="C00000"/>
                </a:solidFill>
              </a:rPr>
              <a:t>ССИЮ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2764323" y="2984560"/>
            <a:ext cx="6511131" cy="2872839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</a:rPr>
              <a:t>Викторина</a:t>
            </a:r>
          </a:p>
          <a:p>
            <a:pPr algn="ctr"/>
            <a:endParaRPr lang="ru-RU" sz="44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Ефремова С.Л., учитель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начальных классов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53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457200" y="2420888"/>
            <a:ext cx="3657600" cy="3751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/>
              <a:t>Кто приносит </a:t>
            </a:r>
          </a:p>
          <a:p>
            <a:pPr marL="0" indent="0">
              <a:buNone/>
            </a:pPr>
            <a:r>
              <a:rPr lang="ru-RU" sz="2800" b="1" dirty="0" smtClean="0"/>
              <a:t>              нам газеты</a:t>
            </a:r>
          </a:p>
          <a:p>
            <a:pPr marL="0" indent="0">
              <a:buNone/>
            </a:pPr>
            <a:r>
              <a:rPr lang="ru-RU" sz="2800" b="1" dirty="0" smtClean="0"/>
              <a:t>И от бабушки </a:t>
            </a:r>
          </a:p>
          <a:p>
            <a:pPr marL="0" indent="0">
              <a:buNone/>
            </a:pPr>
            <a:r>
              <a:rPr lang="ru-RU" sz="2800" b="1" dirty="0" smtClean="0"/>
              <a:t>              приветы?</a:t>
            </a:r>
            <a:endParaRPr lang="ru-RU" sz="2800" b="1" dirty="0"/>
          </a:p>
        </p:txBody>
      </p:sp>
      <p:pic>
        <p:nvPicPr>
          <p:cNvPr id="3074" name="Picture 2" descr="C:\Users\Ефремовы\Pictures\Рисунок4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840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132856"/>
            <a:ext cx="42484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spc="300" dirty="0" smtClean="0"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Кирпичи кладет 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spc="300" dirty="0"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spc="300" dirty="0" smtClean="0"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                  он в ряд,</a:t>
            </a:r>
            <a:endParaRPr lang="ru-RU" sz="2400" b="1" spc="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spc="3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Строит садик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spc="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spc="3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для ребят</a:t>
            </a:r>
            <a:endParaRPr lang="ru-RU" sz="2400" b="1" spc="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spc="3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шахтер и  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spc="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spc="3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не водитель,</a:t>
            </a:r>
            <a:endParaRPr lang="ru-RU" sz="2400" b="1" spc="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spc="3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 нам выстроит...</a:t>
            </a:r>
          </a:p>
        </p:txBody>
      </p:sp>
      <p:pic>
        <p:nvPicPr>
          <p:cNvPr id="3" name="Picture 2" descr="C:\Users\Ефремовы\Pictures\Рисунок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052736"/>
            <a:ext cx="4258444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251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3657600" cy="5119464"/>
          </a:xfrm>
        </p:spPr>
        <p:txBody>
          <a:bodyPr/>
          <a:lstStyle/>
          <a:p>
            <a:pPr mar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spc="300" dirty="0"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Кто пропишет витамины?</a:t>
            </a:r>
            <a:endParaRPr lang="ru-RU" b="1" spc="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spc="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Кто излечит от ангины?</a:t>
            </a:r>
            <a:endParaRPr lang="ru-RU" b="1" spc="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spc="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прививках ты </a:t>
            </a:r>
            <a:r>
              <a:rPr lang="ru-RU" b="1" spc="3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не </a:t>
            </a:r>
            <a:r>
              <a:rPr lang="ru-RU" b="1" spc="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плачь -</a:t>
            </a:r>
            <a:endParaRPr lang="ru-RU" b="1" spc="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spc="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лечиться, </a:t>
            </a:r>
            <a:r>
              <a:rPr lang="ru-RU" b="1" spc="3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знает</a:t>
            </a:r>
            <a:r>
              <a:rPr lang="ru-RU" b="1" spc="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 </a:t>
            </a:r>
            <a:endParaRPr lang="ru-RU" b="1" spc="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1026" name="Picture 2" descr="C:\Users\Ефремовы\Pictures\Рисунок2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375" y="1196752"/>
            <a:ext cx="3657600" cy="4955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223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4114800" cy="425536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Кто движеньем управляет?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Кто машины пропускает?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широкой мостовой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Машет жезлом…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 descr="C:\Users\Ефремовы\Pictures\Рисунок1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556792"/>
            <a:ext cx="3639084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121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4114800" cy="411135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 витрине все                                                                              продукты: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Овощи, орехи, фрукты.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Помидор и огурец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Предлагает…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Ефремовы\Pictures\Рисунок5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375" y="1606414"/>
            <a:ext cx="3657600" cy="4559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084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3657600" cy="49034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Кто первым узнаёт все новости и приносит их в редакцию?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Ефремовы\Pictures\Рисунок6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659689"/>
            <a:ext cx="4176464" cy="4820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004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139</TotalTime>
  <Words>217</Words>
  <Application>Microsoft Office PowerPoint</Application>
  <PresentationFormat>Экран (4:3)</PresentationFormat>
  <Paragraphs>90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Презентация PowerPoint</vt:lpstr>
      <vt:lpstr>Презентация PowerPoint</vt:lpstr>
      <vt:lpstr>УГАДАЙ  ПРОФЕССИЮ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Как воздушная принцесса, В форме лётной ...  </vt:lpstr>
      <vt:lpstr>Все профессии нужны, Все профессии важны!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УГАДАЙ  ПРОФЕССИЮ</dc:title>
  <dc:creator>Ефремовы</dc:creator>
  <cp:lastModifiedBy>Ефремовы</cp:lastModifiedBy>
  <cp:revision>19</cp:revision>
  <dcterms:created xsi:type="dcterms:W3CDTF">2016-10-23T02:52:10Z</dcterms:created>
  <dcterms:modified xsi:type="dcterms:W3CDTF">2016-11-02T09:20:21Z</dcterms:modified>
</cp:coreProperties>
</file>