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3" r:id="rId2"/>
    <p:sldId id="259" r:id="rId3"/>
    <p:sldId id="260" r:id="rId4"/>
    <p:sldId id="263" r:id="rId5"/>
    <p:sldId id="264" r:id="rId6"/>
    <p:sldId id="292" r:id="rId7"/>
    <p:sldId id="266" r:id="rId8"/>
    <p:sldId id="271" r:id="rId9"/>
    <p:sldId id="268" r:id="rId10"/>
    <p:sldId id="267" r:id="rId11"/>
    <p:sldId id="293" r:id="rId12"/>
    <p:sldId id="270" r:id="rId13"/>
    <p:sldId id="272" r:id="rId14"/>
    <p:sldId id="294" r:id="rId15"/>
    <p:sldId id="273" r:id="rId16"/>
    <p:sldId id="274" r:id="rId17"/>
    <p:sldId id="275" r:id="rId18"/>
    <p:sldId id="295" r:id="rId19"/>
    <p:sldId id="276" r:id="rId20"/>
    <p:sldId id="281" r:id="rId21"/>
    <p:sldId id="296" r:id="rId22"/>
    <p:sldId id="283" r:id="rId23"/>
    <p:sldId id="284" r:id="rId24"/>
    <p:sldId id="285" r:id="rId25"/>
    <p:sldId id="286" r:id="rId26"/>
    <p:sldId id="279" r:id="rId27"/>
    <p:sldId id="287" r:id="rId28"/>
    <p:sldId id="291" r:id="rId29"/>
    <p:sldId id="288" r:id="rId30"/>
    <p:sldId id="297" r:id="rId31"/>
    <p:sldId id="290" r:id="rId32"/>
    <p:sldId id="289" r:id="rId33"/>
    <p:sldId id="298" r:id="rId34"/>
    <p:sldId id="277" r:id="rId35"/>
    <p:sldId id="278" r:id="rId36"/>
    <p:sldId id="280" r:id="rId37"/>
    <p:sldId id="300" r:id="rId38"/>
    <p:sldId id="299" r:id="rId39"/>
    <p:sldId id="301" r:id="rId40"/>
    <p:sldId id="302" r:id="rId41"/>
    <p:sldId id="304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EBF1"/>
    <a:srgbClr val="B7DE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4371-FB34-4661-AF8C-9825A619ADA0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7D39-7F03-425D-ACB5-D2E7B1BE72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4371-FB34-4661-AF8C-9825A619ADA0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7D39-7F03-425D-ACB5-D2E7B1BE72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4371-FB34-4661-AF8C-9825A619ADA0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7D39-7F03-425D-ACB5-D2E7B1BE72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4371-FB34-4661-AF8C-9825A619ADA0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7D39-7F03-425D-ACB5-D2E7B1BE72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4371-FB34-4661-AF8C-9825A619ADA0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7D39-7F03-425D-ACB5-D2E7B1BE72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4371-FB34-4661-AF8C-9825A619ADA0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7D39-7F03-425D-ACB5-D2E7B1BE72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4371-FB34-4661-AF8C-9825A619ADA0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7D39-7F03-425D-ACB5-D2E7B1BE72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4371-FB34-4661-AF8C-9825A619ADA0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7D39-7F03-425D-ACB5-D2E7B1BE72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4371-FB34-4661-AF8C-9825A619ADA0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7D39-7F03-425D-ACB5-D2E7B1BE72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4371-FB34-4661-AF8C-9825A619ADA0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7D39-7F03-425D-ACB5-D2E7B1BE72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4371-FB34-4661-AF8C-9825A619ADA0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7D39-7F03-425D-ACB5-D2E7B1BE72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04371-FB34-4661-AF8C-9825A619ADA0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C7D39-7F03-425D-ACB5-D2E7B1BE728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8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25.xml"/><Relationship Id="rId4" Type="http://schemas.openxmlformats.org/officeDocument/2006/relationships/slide" Target="slide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5" Type="http://schemas.openxmlformats.org/officeDocument/2006/relationships/slide" Target="slide25.xml"/><Relationship Id="rId4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4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2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7.png"/><Relationship Id="rId5" Type="http://schemas.openxmlformats.org/officeDocument/2006/relationships/slide" Target="slide22.xml"/><Relationship Id="rId4" Type="http://schemas.openxmlformats.org/officeDocument/2006/relationships/image" Target="../media/image34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gif"/><Relationship Id="rId4" Type="http://schemas.openxmlformats.org/officeDocument/2006/relationships/image" Target="../media/image36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556792"/>
            <a:ext cx="4680520" cy="1800200"/>
          </a:xfrm>
        </p:spPr>
        <p:txBody>
          <a:bodyPr>
            <a:normAutofit/>
          </a:bodyPr>
          <a:lstStyle/>
          <a:p>
            <a:r>
              <a:rPr lang="ru-RU" dirty="0" smtClean="0"/>
              <a:t>Путешествие </a:t>
            </a:r>
            <a:r>
              <a:rPr lang="ru-RU" dirty="0" smtClean="0"/>
              <a:t>змея </a:t>
            </a:r>
            <a:r>
              <a:rPr lang="ru-RU" dirty="0" smtClean="0"/>
              <a:t>Жака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5085184"/>
            <a:ext cx="2314600" cy="144016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dirty="0" smtClean="0"/>
              <a:t>Автор: Калмыкова Татьяна Александровна</a:t>
            </a:r>
          </a:p>
          <a:p>
            <a:pPr marL="0" indent="0">
              <a:buNone/>
            </a:pPr>
            <a:r>
              <a:rPr lang="ru-RU" dirty="0"/>
              <a:t>у</a:t>
            </a:r>
            <a:r>
              <a:rPr lang="ru-RU" dirty="0" smtClean="0"/>
              <a:t>читель-логопед </a:t>
            </a:r>
          </a:p>
          <a:p>
            <a:pPr marL="0" indent="0">
              <a:buNone/>
            </a:pPr>
            <a:r>
              <a:rPr lang="ru-RU" dirty="0" smtClean="0"/>
              <a:t>ГБУ ЦППМСП </a:t>
            </a:r>
          </a:p>
          <a:p>
            <a:pPr marL="0" indent="0">
              <a:buNone/>
            </a:pPr>
            <a:r>
              <a:rPr lang="ru-RU" dirty="0" err="1" smtClean="0"/>
              <a:t>м.р.Безенчукский</a:t>
            </a:r>
            <a:r>
              <a:rPr lang="ru-RU" dirty="0" smtClean="0"/>
              <a:t> </a:t>
            </a:r>
          </a:p>
          <a:p>
            <a:pPr marL="0" indent="0">
              <a:buNone/>
            </a:pPr>
            <a:r>
              <a:rPr lang="ru-RU" dirty="0" smtClean="0"/>
              <a:t>Самарской области</a:t>
            </a:r>
            <a:endParaRPr lang="ru-RU" dirty="0"/>
          </a:p>
        </p:txBody>
      </p:sp>
      <p:pic>
        <p:nvPicPr>
          <p:cNvPr id="4" name="Picture 4" descr="http://img-fotki.yandex.ru/get/6510/131624064.241/0_91d39_22f38d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868144" y="836712"/>
            <a:ext cx="2448273" cy="47254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6256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sadikru.ru/wp-content/uploads/2015/06/3801558feb24cb19d9e9b7658ca7e3d8.jpg"/>
          <p:cNvPicPr>
            <a:picLocks noChangeAspect="1" noChangeArrowheads="1"/>
          </p:cNvPicPr>
          <p:nvPr/>
        </p:nvPicPr>
        <p:blipFill>
          <a:blip r:embed="rId2" cstate="print"/>
          <a:srcRect l="41806" b="10101"/>
          <a:stretch>
            <a:fillRect/>
          </a:stretch>
        </p:blipFill>
        <p:spPr bwMode="auto">
          <a:xfrm>
            <a:off x="184288" y="0"/>
            <a:ext cx="8959711" cy="6165304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827584" y="332656"/>
            <a:ext cx="1584176" cy="24482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604" name="Picture 4" descr="http://img-fotki.yandex.ru/get/6510/131624064.241/0_91d39_22f38d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827584" y="404664"/>
            <a:ext cx="1152129" cy="2223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056 0.11227 C 0.08941 0.10834 0.0967 0.10186 0.10556 0.09723 C 0.11354 0.08658 0.10816 0.0919 0.12379 0.08496 L 0.12379 0.08496 C 0.13264 0.07709 0.12795 0.0801 0.1375 0.07593 C 0.14236 0.07153 0.14584 0.06459 0.15104 0.06065 C 0.15521 0.05741 0.16476 0.05463 0.16476 0.05463 C 0.1691 0.03704 0.17761 0.03704 0.18525 0.02431 C 0.18698 0.02153 0.1875 0.01713 0.18976 0.01528 C 0.19375 0.01181 0.2033 0.00926 0.2033 0.00926 C 0.21163 0.01019 0.22014 0.00996 0.2283 0.01227 C 0.23334 0.01366 0.23716 0.01922 0.24202 0.0213 C 0.25816 0.01413 0.24636 0.01829 0.2783 0.01829 " pathEditMode="relative" ptsTypes="ffFfffffffffA">
                                      <p:cBhvr>
                                        <p:cTn id="6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83 0.01829 C 0.28802 0.025 0.29809 0.0301 0.30781 0.03658 C 0.32535 0.04815 0.30434 0.03797 0.32135 0.04561 C 0.35486 0.08866 0.32396 0.05162 0.44635 0.05162 " pathEditMode="relative" ptsTypes="fffA">
                                      <p:cBhvr>
                                        <p:cTn id="10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635 0.05162 C 0.45469 0.05348 0.45955 0.05348 0.46666 0.05764 C 0.48107 0.06574 0.49601 0.07871 0.51215 0.07871 " pathEditMode="relative" ptsTypes="ffA">
                                      <p:cBhvr>
                                        <p:cTn id="14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215 0.07871 C 0.51371 0.08473 0.5151 0.09098 0.51667 0.097 C 0.52049 0.11227 0.52222 0.09954 0.52344 0.11505 C 0.52396 0.12107 0.52344 0.12732 0.52344 0.13334 " pathEditMode="relative" ptsTypes="fffA">
                                      <p:cBhvr>
                                        <p:cTn id="18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215 0.07871 C 0.4849 0.07779 0.45746 0.0757 0.43021 0.0757 C 0.39896 0.0757 0.36597 0.06714 0.33941 0.09075 C 0.3342 0.10093 0.33681 0.09723 0.33246 0.10302 " pathEditMode="relative" ptsTypes="fffA">
                                      <p:cBhvr>
                                        <p:cTn id="22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247 0.10301 C 0.31789 0.09306 0.30243 0.08866 0.28698 0.08172 C 0.28438 0.08056 0.28282 0.07686 0.28021 0.0757 C 0.27657 0.07385 0.27257 0.07361 0.26875 0.07269 C 0.24306 0.07361 0.21719 0.07315 0.1915 0.0757 C 0.18438 0.07639 0.17778 0.08172 0.17101 0.08473 C 0.16528 0.08727 0.15903 0.08681 0.15296 0.08774 C 0.14844 0.08982 0.13924 0.09375 0.13924 0.09375 " pathEditMode="relative" ptsTypes="fffffffA">
                                      <p:cBhvr>
                                        <p:cTn id="26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292 0.22987 C 0.05486 0.22176 0.03663 0.2176 0.01841 0.21158 C 0.01754 0.21135 0.00174 0.20417 -0.00208 0.20255 C -0.00434 0.20163 -0.00885 0.19954 -0.00885 0.19977 C -0.02534 0.20047 -0.0651 0.19491 -0.08385 0.21158 C -0.09166 0.22639 -0.08663 0.21806 -0.09982 0.23588 C -0.10364 0.24098 -0.10503 0.24885 -0.10885 0.25394 C -0.11041 0.25602 -0.11198 0.25811 -0.11354 0.26019 C -0.11736 0.2757 -0.11805 0.28565 -0.11805 0.30255 " pathEditMode="relative" rAng="0" ptsTypes="ffffffffA">
                                      <p:cBhvr>
                                        <p:cTn id="30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0" y="1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806 0.30255 C -0.12986 0.31829 -0.13386 0.32616 -0.13854 0.34815 C -0.13941 0.35208 -0.13993 0.35625 -0.1408 0.36019 C -0.14219 0.36644 -0.14531 0.37847 -0.14531 0.37847 C -0.14462 0.3956 -0.14427 0.41273 -0.14306 0.42986 C -0.14219 0.44121 -0.13577 0.47431 -0.12708 0.48148 C -0.09445 0.5088 -0.05 0.4875 -0.01129 0.4875 " pathEditMode="relative" ptsTypes="ffffffA">
                                      <p:cBhvr>
                                        <p:cTn id="34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29 0.48751 C -0.00972 0.52501 -0.01528 0.58195 0.0184 0.59654 C 0.02483 0.60927 0.03281 0.61621 0.0434 0.62084 C 0.04566 0.62293 0.04774 0.62547 0.05017 0.62686 C 0.05451 0.62941 0.06371 0.63288 0.06371 0.63288 C 0.09184 0.63149 0.12031 0.63427 0.14792 0.62686 C 0.15295 0.62547 0.1566 0.61992 0.16146 0.61783 C 0.16875 0.61112 0.17448 0.60302 0.18194 0.59654 C 0.18646 0.58751 0.1934 0.58126 0.19792 0.57223 C 0.20087 0.56621 0.20694 0.55418 0.20694 0.55418 C 0.21285 0.5301 0.20521 0.56182 0.21146 0.53288 C 0.21215 0.52987 0.21371 0.52385 0.21371 0.52385 " pathEditMode="relative" ptsTypes="fffffffffffA">
                                      <p:cBhvr>
                                        <p:cTn id="38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371 0.52408 C 0.22066 0.54213 0.22292 0.54537 0.23646 0.55741 C 0.24184 0.56227 0.24566 0.56945 0.25017 0.57547 C 0.25174 0.57755 0.2526 0.58125 0.25469 0.58172 C 0.2592 0.58264 0.26389 0.5838 0.2684 0.58473 C 0.28038 0.59537 0.28646 0.59445 0.30243 0.59676 C 0.36545 0.59561 0.43437 0.62408 0.49115 0.58773 " pathEditMode="relative" ptsTypes="ffffffA">
                                      <p:cBhvr>
                                        <p:cTn id="42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На озере Жак встретил лягушку. </a:t>
            </a:r>
            <a:endParaRPr lang="ru-RU" dirty="0"/>
          </a:p>
          <a:p>
            <a:r>
              <a:rPr lang="ru-RU" dirty="0" smtClean="0"/>
              <a:t>Оказывается ей нужна помощь в ловле мошек. Повтори красиво слоги со звуком Ш.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pesnkrid.ru/uploads/images/r/a/z/razvivaushie_uprazhnenija_jaselnaja_gruppa.jpg"/>
          <p:cNvPicPr>
            <a:picLocks noChangeAspect="1" noChangeArrowheads="1"/>
          </p:cNvPicPr>
          <p:nvPr/>
        </p:nvPicPr>
        <p:blipFill>
          <a:blip r:embed="rId4" cstate="print"/>
          <a:srcRect b="884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95536" y="3645024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/>
              <a:t>аша</a:t>
            </a:r>
            <a:endParaRPr lang="ru-RU" sz="2800" b="1" dirty="0"/>
          </a:p>
        </p:txBody>
      </p:sp>
      <p:sp>
        <p:nvSpPr>
          <p:cNvPr id="4" name="TextBox 3"/>
          <p:cNvSpPr txBox="1"/>
          <p:nvPr/>
        </p:nvSpPr>
        <p:spPr>
          <a:xfrm rot="2219781">
            <a:off x="653010" y="2498850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/>
              <a:t>эшэ</a:t>
            </a:r>
            <a:endParaRPr lang="ru-RU" sz="2800" b="1" dirty="0"/>
          </a:p>
        </p:txBody>
      </p:sp>
      <p:sp>
        <p:nvSpPr>
          <p:cNvPr id="5" name="TextBox 4"/>
          <p:cNvSpPr txBox="1"/>
          <p:nvPr/>
        </p:nvSpPr>
        <p:spPr>
          <a:xfrm rot="1876340">
            <a:off x="447643" y="1241757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/>
              <a:t>ыши</a:t>
            </a:r>
            <a:endParaRPr lang="ru-RU" sz="2800" b="1" dirty="0"/>
          </a:p>
        </p:txBody>
      </p:sp>
      <p:sp>
        <p:nvSpPr>
          <p:cNvPr id="6" name="TextBox 5"/>
          <p:cNvSpPr txBox="1"/>
          <p:nvPr/>
        </p:nvSpPr>
        <p:spPr>
          <a:xfrm rot="19007563">
            <a:off x="2290671" y="1088173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/>
              <a:t>ошо</a:t>
            </a:r>
            <a:endParaRPr lang="ru-RU" sz="2800" b="1" dirty="0"/>
          </a:p>
        </p:txBody>
      </p:sp>
      <p:sp>
        <p:nvSpPr>
          <p:cNvPr id="7" name="TextBox 6"/>
          <p:cNvSpPr txBox="1"/>
          <p:nvPr/>
        </p:nvSpPr>
        <p:spPr>
          <a:xfrm rot="3248721">
            <a:off x="3177238" y="835198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у</a:t>
            </a:r>
            <a:r>
              <a:rPr lang="ru-RU" sz="2800" b="1" dirty="0" smtClean="0"/>
              <a:t>шу</a:t>
            </a:r>
            <a:endParaRPr lang="ru-RU" sz="2800" b="1" dirty="0"/>
          </a:p>
        </p:txBody>
      </p:sp>
      <p:sp>
        <p:nvSpPr>
          <p:cNvPr id="8" name="TextBox 7"/>
          <p:cNvSpPr txBox="1"/>
          <p:nvPr/>
        </p:nvSpPr>
        <p:spPr>
          <a:xfrm rot="20049615">
            <a:off x="5636539" y="1277660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/>
              <a:t>шка</a:t>
            </a:r>
            <a:endParaRPr lang="ru-RU" sz="2800" b="1" dirty="0"/>
          </a:p>
        </p:txBody>
      </p:sp>
      <p:sp>
        <p:nvSpPr>
          <p:cNvPr id="9" name="TextBox 8"/>
          <p:cNvSpPr txBox="1"/>
          <p:nvPr/>
        </p:nvSpPr>
        <p:spPr>
          <a:xfrm rot="19478675">
            <a:off x="7281437" y="905780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/>
              <a:t>шкэ</a:t>
            </a:r>
            <a:endParaRPr lang="ru-RU" sz="2800" b="1" dirty="0"/>
          </a:p>
        </p:txBody>
      </p:sp>
      <p:sp>
        <p:nvSpPr>
          <p:cNvPr id="10" name="TextBox 9"/>
          <p:cNvSpPr txBox="1"/>
          <p:nvPr/>
        </p:nvSpPr>
        <p:spPr>
          <a:xfrm rot="20860890">
            <a:off x="7350856" y="2177726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/>
              <a:t>шкы</a:t>
            </a:r>
            <a:endParaRPr lang="ru-RU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596336" y="3284984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/>
              <a:t>шко</a:t>
            </a:r>
            <a:endParaRPr lang="ru-RU" sz="2800" b="1" dirty="0"/>
          </a:p>
        </p:txBody>
      </p:sp>
      <p:sp>
        <p:nvSpPr>
          <p:cNvPr id="12" name="Овал 11"/>
          <p:cNvSpPr/>
          <p:nvPr/>
        </p:nvSpPr>
        <p:spPr>
          <a:xfrm>
            <a:off x="0" y="2924944"/>
            <a:ext cx="1547664" cy="1152128"/>
          </a:xfrm>
          <a:prstGeom prst="ellipse">
            <a:avLst/>
          </a:prstGeom>
          <a:solidFill>
            <a:srgbClr val="AFEBF1"/>
          </a:solidFill>
          <a:ln>
            <a:solidFill>
              <a:srgbClr val="AFEB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23528" y="692696"/>
            <a:ext cx="1547664" cy="1152128"/>
          </a:xfrm>
          <a:prstGeom prst="ellipse">
            <a:avLst/>
          </a:prstGeom>
          <a:solidFill>
            <a:srgbClr val="AFEBF1"/>
          </a:solidFill>
          <a:ln>
            <a:solidFill>
              <a:srgbClr val="AFEB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39552" y="1844824"/>
            <a:ext cx="1547664" cy="1152128"/>
          </a:xfrm>
          <a:prstGeom prst="ellipse">
            <a:avLst/>
          </a:prstGeom>
          <a:solidFill>
            <a:srgbClr val="AFEBF1"/>
          </a:solidFill>
          <a:ln>
            <a:solidFill>
              <a:srgbClr val="AFEB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907704" y="620688"/>
            <a:ext cx="1547664" cy="1152128"/>
          </a:xfrm>
          <a:prstGeom prst="ellipse">
            <a:avLst/>
          </a:prstGeom>
          <a:solidFill>
            <a:srgbClr val="AFEBF1"/>
          </a:solidFill>
          <a:ln>
            <a:solidFill>
              <a:srgbClr val="AFEB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3275856" y="0"/>
            <a:ext cx="1547664" cy="1556792"/>
          </a:xfrm>
          <a:prstGeom prst="ellipse">
            <a:avLst/>
          </a:prstGeom>
          <a:solidFill>
            <a:srgbClr val="AFEBF1"/>
          </a:solidFill>
          <a:ln>
            <a:solidFill>
              <a:srgbClr val="AFEB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5292080" y="764704"/>
            <a:ext cx="1547664" cy="1224136"/>
          </a:xfrm>
          <a:prstGeom prst="ellipse">
            <a:avLst/>
          </a:prstGeom>
          <a:solidFill>
            <a:srgbClr val="AFEBF1"/>
          </a:solidFill>
          <a:ln>
            <a:solidFill>
              <a:srgbClr val="AFEB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6948264" y="332656"/>
            <a:ext cx="1547664" cy="1296144"/>
          </a:xfrm>
          <a:prstGeom prst="ellipse">
            <a:avLst/>
          </a:prstGeom>
          <a:solidFill>
            <a:srgbClr val="AFEBF1"/>
          </a:solidFill>
          <a:ln>
            <a:solidFill>
              <a:srgbClr val="AFEB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7164288" y="1700808"/>
            <a:ext cx="1547664" cy="1152128"/>
          </a:xfrm>
          <a:prstGeom prst="ellipse">
            <a:avLst/>
          </a:prstGeom>
          <a:solidFill>
            <a:srgbClr val="AFEBF1"/>
          </a:solidFill>
          <a:ln>
            <a:solidFill>
              <a:srgbClr val="AFEB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7308304" y="2852936"/>
            <a:ext cx="1547664" cy="1152128"/>
          </a:xfrm>
          <a:prstGeom prst="ellipse">
            <a:avLst/>
          </a:prstGeom>
          <a:solidFill>
            <a:srgbClr val="AFEBF1"/>
          </a:solidFill>
          <a:ln>
            <a:solidFill>
              <a:srgbClr val="AFEB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8424" y="623731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74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i061.radikal.ru/0902/25/662a365696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4" descr="http://img-fotki.yandex.ru/get/6510/131624064.241/0_91d39_22f38d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3429000"/>
            <a:ext cx="1152129" cy="2223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45 0.01713 C 0.18195 0.04745 0.24705 0.03958 0.35417 0.04143 C 0.37066 0.04398 0.38837 0.04352 0.40417 0.05046 C 0.54097 0.04884 0.65851 0.04282 0.79045 0.03842 C 0.82622 0.02245 0.90295 0.02986 0.91997 0.0294 C 0.93872 0.02685 0.9382 0.0287 0.95174 0.02315 C 0.95642 0.02129 0.96545 0.01713 0.96545 0.01736 C 0.9724 0.00324 0.97361 2.96296E-6 0.98594 -0.00394 C 0.99323 -0.01389 0.99705 -0.02732 1.00417 -0.03727 C 1.00816 -0.04283 1.01042 -0.04514 1.0132 -0.05255 C 1.01493 -0.05741 1.01597 -0.06273 1.01771 -0.0676 " pathEditMode="relative" rAng="0" ptsTypes="ffffffffff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400" y="-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 дороге встретился ежик. Помогите ему собрать грибочки, назови, что нарисовано на картинках и не забывай правильно произносить звук Ш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madou19solnishko.ru/images/les2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734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1748" name="Picture 4" descr="http://www.stihi.ru/pics/2016/01/14/268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4088" y="3833664"/>
            <a:ext cx="2933200" cy="3024336"/>
          </a:xfrm>
          <a:prstGeom prst="rect">
            <a:avLst/>
          </a:prstGeom>
          <a:noFill/>
        </p:spPr>
      </p:pic>
      <p:pic>
        <p:nvPicPr>
          <p:cNvPr id="31750" name="Picture 6" descr="http://s.4pda.to/MVoY7rvQOCY0k8ZID9f38VYeS2TuKopT9niFK4u5mmwz2mTm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6"/>
              </a:clrFrom>
              <a:clrTo>
                <a:srgbClr val="FFFF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5616" y="4581128"/>
            <a:ext cx="957706" cy="1368152"/>
          </a:xfrm>
          <a:prstGeom prst="rect">
            <a:avLst/>
          </a:prstGeom>
          <a:noFill/>
        </p:spPr>
      </p:pic>
      <p:pic>
        <p:nvPicPr>
          <p:cNvPr id="5" name="Picture 6" descr="http://s.4pda.to/MVoY7rvQOCY0k8ZID9f38VYeS2TuKopT9niFK4u5mmwz2mTm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6"/>
              </a:clrFrom>
              <a:clrTo>
                <a:srgbClr val="FFFF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55776" y="4653136"/>
            <a:ext cx="936104" cy="1337291"/>
          </a:xfrm>
          <a:prstGeom prst="rect">
            <a:avLst/>
          </a:prstGeom>
          <a:noFill/>
        </p:spPr>
      </p:pic>
      <p:pic>
        <p:nvPicPr>
          <p:cNvPr id="6" name="Picture 6" descr="http://s.4pda.to/MVoY7rvQOCY0k8ZID9f38VYeS2TuKopT9niFK4u5mmwz2mTm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6"/>
              </a:clrFrom>
              <a:clrTo>
                <a:srgbClr val="FFFF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20372" y="3933056"/>
            <a:ext cx="918778" cy="1312540"/>
          </a:xfrm>
          <a:prstGeom prst="rect">
            <a:avLst/>
          </a:prstGeom>
          <a:noFill/>
        </p:spPr>
      </p:pic>
      <p:pic>
        <p:nvPicPr>
          <p:cNvPr id="7" name="Picture 6" descr="http://s.4pda.to/MVoY7rvQOCY0k8ZID9f38VYeS2TuKopT9niFK4u5mmwz2mTm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6"/>
              </a:clrFrom>
              <a:clrTo>
                <a:srgbClr val="FFFF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75856" y="3229372"/>
            <a:ext cx="1008112" cy="1440160"/>
          </a:xfrm>
          <a:prstGeom prst="rect">
            <a:avLst/>
          </a:prstGeom>
          <a:noFill/>
        </p:spPr>
      </p:pic>
      <p:pic>
        <p:nvPicPr>
          <p:cNvPr id="8" name="Picture 6" descr="http://s.4pda.to/MVoY7rvQOCY0k8ZID9f38VYeS2TuKopT9niFK4u5mmwz2mTm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6"/>
              </a:clrFrom>
              <a:clrTo>
                <a:srgbClr val="FFFF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60032" y="3147077"/>
            <a:ext cx="864096" cy="1234423"/>
          </a:xfrm>
          <a:prstGeom prst="rect">
            <a:avLst/>
          </a:prstGeom>
          <a:noFill/>
        </p:spPr>
      </p:pic>
      <p:pic>
        <p:nvPicPr>
          <p:cNvPr id="31752" name="Picture 8" descr="http://900igr.net/datai/chtenie/Slova-kakoj-3.files/0007-007-SHapochka-i-varezhki-MJAGKIE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5616" y="3717032"/>
            <a:ext cx="1106407" cy="1424236"/>
          </a:xfrm>
          <a:prstGeom prst="rect">
            <a:avLst/>
          </a:prstGeom>
          <a:noFill/>
        </p:spPr>
      </p:pic>
      <p:pic>
        <p:nvPicPr>
          <p:cNvPr id="31754" name="Picture 10" descr="http://sportoptovik.ru/upload/iblock/ab6/ab6773ad9c74f7f42416e24fd0ed6f97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11760" y="3933056"/>
            <a:ext cx="1112837" cy="1338119"/>
          </a:xfrm>
          <a:prstGeom prst="rect">
            <a:avLst/>
          </a:prstGeom>
          <a:noFill/>
        </p:spPr>
      </p:pic>
      <p:pic>
        <p:nvPicPr>
          <p:cNvPr id="31756" name="Picture 12" descr="http://www.clipartov.net/images/mini/06/0000005949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31840" y="2780928"/>
            <a:ext cx="1428750" cy="1428750"/>
          </a:xfrm>
          <a:prstGeom prst="rect">
            <a:avLst/>
          </a:prstGeom>
          <a:noFill/>
        </p:spPr>
      </p:pic>
      <p:pic>
        <p:nvPicPr>
          <p:cNvPr id="31758" name="Picture 14" descr="http://www.purumburum.ru/images/products/avg/94086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60032" y="2708920"/>
            <a:ext cx="1152128" cy="1152128"/>
          </a:xfrm>
          <a:prstGeom prst="rect">
            <a:avLst/>
          </a:prstGeom>
          <a:noFill/>
        </p:spPr>
      </p:pic>
      <p:pic>
        <p:nvPicPr>
          <p:cNvPr id="31760" name="Picture 16" descr="http://cdn.st100sp.com/pictures/007323145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96336" y="2996952"/>
            <a:ext cx="1907704" cy="1907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adou19solnishko.ru/images/les2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734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4" descr="http://www.stihi.ru/pics/2016/01/14/2680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56193" y="2132857"/>
            <a:ext cx="4582755" cy="4725144"/>
          </a:xfrm>
          <a:prstGeom prst="rect">
            <a:avLst/>
          </a:prstGeom>
          <a:noFill/>
        </p:spPr>
      </p:pic>
      <p:pic>
        <p:nvPicPr>
          <p:cNvPr id="32770" name="Picture 2" descr="http://www.coollady.ru/pic/0004/011/52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1680" y="3401364"/>
            <a:ext cx="2808312" cy="3456635"/>
          </a:xfrm>
          <a:prstGeom prst="rect">
            <a:avLst/>
          </a:prstGeom>
          <a:noFill/>
        </p:spPr>
      </p:pic>
      <p:pic>
        <p:nvPicPr>
          <p:cNvPr id="5" name="Picture 6" descr="http://s.4pda.to/MVoY7rvQOCY0k8ZID9f38VYeS2TuKopT9niFK4u5mmwz2mTm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6"/>
              </a:clrFrom>
              <a:clrTo>
                <a:srgbClr val="FFFF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55776" y="4149080"/>
            <a:ext cx="957706" cy="1368152"/>
          </a:xfrm>
          <a:prstGeom prst="rect">
            <a:avLst/>
          </a:prstGeom>
          <a:noFill/>
        </p:spPr>
      </p:pic>
      <p:pic>
        <p:nvPicPr>
          <p:cNvPr id="6" name="Picture 6" descr="http://s.4pda.to/MVoY7rvQOCY0k8ZID9f38VYeS2TuKopT9niFK4u5mmwz2mTm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6"/>
              </a:clrFrom>
              <a:clrTo>
                <a:srgbClr val="FFFF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87824" y="3933056"/>
            <a:ext cx="957706" cy="1368152"/>
          </a:xfrm>
          <a:prstGeom prst="rect">
            <a:avLst/>
          </a:prstGeom>
          <a:noFill/>
        </p:spPr>
      </p:pic>
      <p:pic>
        <p:nvPicPr>
          <p:cNvPr id="7" name="Picture 6" descr="http://s.4pda.to/MVoY7rvQOCY0k8ZID9f38VYeS2TuKopT9niFK4u5mmwz2mTm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6"/>
              </a:clrFrom>
              <a:clrTo>
                <a:srgbClr val="FFFF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051341">
            <a:off x="2051720" y="4149080"/>
            <a:ext cx="957706" cy="1368152"/>
          </a:xfrm>
          <a:prstGeom prst="rect">
            <a:avLst/>
          </a:prstGeom>
          <a:noFill/>
        </p:spPr>
      </p:pic>
      <p:pic>
        <p:nvPicPr>
          <p:cNvPr id="8" name="Picture 6" descr="http://s.4pda.to/MVoY7rvQOCY0k8ZID9f38VYeS2TuKopT9niFK4u5mmwz2mTm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6"/>
              </a:clrFrom>
              <a:clrTo>
                <a:srgbClr val="FFFF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33651">
            <a:off x="3347864" y="4149080"/>
            <a:ext cx="957706" cy="1368152"/>
          </a:xfrm>
          <a:prstGeom prst="rect">
            <a:avLst/>
          </a:prstGeom>
          <a:noFill/>
        </p:spPr>
      </p:pic>
      <p:pic>
        <p:nvPicPr>
          <p:cNvPr id="9" name="Picture 6" descr="http://s.4pda.to/MVoY7rvQOCY0k8ZID9f38VYeS2TuKopT9niFK4u5mmwz2mTm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6"/>
              </a:clrFrom>
              <a:clrTo>
                <a:srgbClr val="FFFF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019257">
            <a:off x="1691680" y="4293096"/>
            <a:ext cx="957706" cy="1368152"/>
          </a:xfrm>
          <a:prstGeom prst="rect">
            <a:avLst/>
          </a:prstGeom>
          <a:noFill/>
        </p:spPr>
      </p:pic>
      <p:pic>
        <p:nvPicPr>
          <p:cNvPr id="1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532440" y="623731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fotohomka.ru/images/Nov/13/735099dc8673b12f6f6919d228a8ad04/mini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9793088" cy="6779669"/>
          </a:xfrm>
          <a:prstGeom prst="rect">
            <a:avLst/>
          </a:prstGeom>
          <a:noFill/>
        </p:spPr>
      </p:pic>
      <p:pic>
        <p:nvPicPr>
          <p:cNvPr id="3" name="Picture 4" descr="http://img-fotki.yandex.ru/get/6510/131624064.241/0_91d39_22f38d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402098" y="1564998"/>
            <a:ext cx="1040206" cy="2007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636 0.04861 C 0.1349 0.04491 0.14393 0.04259 0.18959 0.04861 C 0.19341 0.04908 0.21181 0.06458 0.2191 0.0669 C 0.23473 0.08079 0.22743 0.07662 0.23959 0.08195 C 0.24931 0.09074 0.2573 0.10093 0.26684 0.10926 C 0.26962 0.11458 0.27379 0.11875 0.27587 0.12454 C 0.27796 0.13033 0.27778 0.13727 0.28039 0.14259 C 0.28195 0.1456 0.28368 0.14838 0.2849 0.15162 C 0.2875 0.15857 0.28664 0.16435 0.29184 0.16991 C 0.29375 0.17199 0.29636 0.17199 0.29861 0.17292 C 0.30764 0.19097 0.29775 0.175 0.3099 0.18495 C 0.31615 0.19005 0.32084 0.20255 0.32587 0.20926 C 0.32813 0.21829 0.33125 0.22708 0.33264 0.23658 C 0.33368 0.24352 0.33473 0.25394 0.33733 0.26088 C 0.33855 0.26412 0.3408 0.26667 0.34184 0.26991 C 0.34914 0.29167 0.34289 0.28704 0.35764 0.30023 C 0.36875 0.32153 0.35643 0.2956 0.36459 0.3213 C 0.36563 0.32477 0.36806 0.32708 0.3691 0.33056 C 0.37552 0.35 0.37188 0.36134 0.3849 0.37292 C 0.3915 0.39745 0.3823 0.36551 0.39184 0.3912 C 0.39289 0.39398 0.39254 0.39769 0.3941 0.40023 C 0.39584 0.40301 0.39861 0.40417 0.40087 0.40625 C 0.40243 0.40926 0.40365 0.4125 0.40539 0.41528 C 0.40747 0.41852 0.41042 0.42083 0.41233 0.42454 C 0.41372 0.42708 0.41285 0.43125 0.41459 0.43357 C 0.41841 0.43866 0.42813 0.4456 0.42813 0.44583 C 0.4408 0.47107 0.42396 0.44097 0.43959 0.45787 C 0.44167 0.46019 0.44202 0.46458 0.4441 0.4669 C 0.44809 0.47107 0.45365 0.47176 0.45764 0.47593 C 0.46285 0.48148 0.46945 0.48704 0.47361 0.49421 C 0.47535 0.49699 0.47622 0.5007 0.47813 0.50324 C 0.48334 0.51019 0.49236 0.51875 0.49861 0.52454 C 0.50747 0.54213 0.49792 0.52708 0.5099 0.53658 C 0.51719 0.54236 0.51858 0.54745 0.52813 0.55162 C 0.53907 0.5662 0.53316 0.56204 0.5441 0.5669 C 0.55087 0.57593 0.55556 0.58102 0.56459 0.58495 C 0.58299 0.60185 0.59514 0.59954 0.61233 0.60926 C 0.63004 0.61921 0.64809 0.62755 0.66684 0.63357 C 0.67066 0.63658 0.67431 0.63982 0.67813 0.64259 C 0.68108 0.64468 0.68733 0.64861 0.68733 0.64884 " pathEditMode="relative" rAng="0" ptsTypes="fffffffffffffffffffffffffffffffffffffff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00" y="29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Посмотри, это же Красная Шапочка…помогите ей собрать букет для бабушки. Назови картинки, правильно проговаривая звук Ш.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dingo.com.ua/source/for_childrens/multfilm/08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334342" cy="6858000"/>
          </a:xfrm>
          <a:prstGeom prst="rect">
            <a:avLst/>
          </a:prstGeom>
          <a:noFill/>
        </p:spPr>
      </p:pic>
      <p:pic>
        <p:nvPicPr>
          <p:cNvPr id="34826" name="Picture 10" descr="http://foneyes.ru/img/picture/Jun/14/d5c1a7091b624a78696645a449cdd897/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-1" y="1052736"/>
            <a:ext cx="3995936" cy="5077173"/>
          </a:xfrm>
          <a:prstGeom prst="rect">
            <a:avLst/>
          </a:prstGeom>
          <a:noFill/>
        </p:spPr>
      </p:pic>
      <p:pic>
        <p:nvPicPr>
          <p:cNvPr id="34828" name="Picture 12" descr="http://izh-sew.ru/sites/all/files/accessories/2114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V="1">
            <a:off x="5796136" y="4077072"/>
            <a:ext cx="2952328" cy="2088232"/>
          </a:xfrm>
          <a:prstGeom prst="rect">
            <a:avLst/>
          </a:prstGeom>
          <a:noFill/>
        </p:spPr>
      </p:pic>
      <p:pic>
        <p:nvPicPr>
          <p:cNvPr id="34830" name="Picture 14" descr="http://www.etoday.ru/uploads/2007/12/12/483000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11752" y="4149080"/>
            <a:ext cx="2232248" cy="2422051"/>
          </a:xfrm>
          <a:prstGeom prst="rect">
            <a:avLst/>
          </a:prstGeom>
          <a:noFill/>
        </p:spPr>
      </p:pic>
      <p:pic>
        <p:nvPicPr>
          <p:cNvPr id="34832" name="Picture 16" descr="http://img.weiku.com/a/001/027/E3_OTR_Tyre_7691_2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5176" y="4365104"/>
            <a:ext cx="2768824" cy="2076618"/>
          </a:xfrm>
          <a:prstGeom prst="rect">
            <a:avLst/>
          </a:prstGeom>
          <a:noFill/>
        </p:spPr>
      </p:pic>
      <p:pic>
        <p:nvPicPr>
          <p:cNvPr id="34838" name="Picture 22" descr="http://cliparts.co/cliparts/pio/dR6/piodR68jT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368339">
            <a:off x="3864459" y="2369519"/>
            <a:ext cx="1077201" cy="1558631"/>
          </a:xfrm>
          <a:prstGeom prst="rect">
            <a:avLst/>
          </a:prstGeom>
          <a:noFill/>
        </p:spPr>
      </p:pic>
      <p:pic>
        <p:nvPicPr>
          <p:cNvPr id="13" name="Picture 22" descr="http://cliparts.co/cliparts/pio/dR6/piodR68jT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4327687">
            <a:off x="4152490" y="2585543"/>
            <a:ext cx="1077201" cy="1558631"/>
          </a:xfrm>
          <a:prstGeom prst="rect">
            <a:avLst/>
          </a:prstGeom>
          <a:noFill/>
        </p:spPr>
      </p:pic>
      <p:pic>
        <p:nvPicPr>
          <p:cNvPr id="14" name="Picture 22" descr="http://cliparts.co/cliparts/pio/dR6/piodR68jT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840417">
            <a:off x="3361550" y="2375967"/>
            <a:ext cx="1077201" cy="1558631"/>
          </a:xfrm>
          <a:prstGeom prst="rect">
            <a:avLst/>
          </a:prstGeom>
          <a:noFill/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9916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74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Посмотри, какой начался ураган….</a:t>
            </a:r>
          </a:p>
          <a:p>
            <a:r>
              <a:rPr lang="ru-RU" dirty="0" smtClean="0"/>
              <a:t>Подуй как сильный ветер – длительно произноси ШШШ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photo.qip.ru/photo/ksanna_ok/115400072/xlarge/128032860.jpg"/>
          <p:cNvPicPr>
            <a:picLocks noChangeAspect="1" noChangeArrowheads="1"/>
          </p:cNvPicPr>
          <p:nvPr/>
        </p:nvPicPr>
        <p:blipFill>
          <a:blip r:embed="rId2" cstate="print"/>
          <a:srcRect t="22194"/>
          <a:stretch>
            <a:fillRect/>
          </a:stretch>
        </p:blipFill>
        <p:spPr bwMode="auto">
          <a:xfrm>
            <a:off x="-215905" y="0"/>
            <a:ext cx="9359905" cy="6858000"/>
          </a:xfrm>
          <a:prstGeom prst="rect">
            <a:avLst/>
          </a:prstGeom>
          <a:noFill/>
        </p:spPr>
      </p:pic>
      <p:pic>
        <p:nvPicPr>
          <p:cNvPr id="3" name="Picture 4" descr="http://img-fotki.yandex.ru/get/6510/131624064.241/0_91d39_22f38d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1772816"/>
            <a:ext cx="1944216" cy="3752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04 0.0074 C 0.1309 0.00277 0.1349 -0.00348 0.13976 -0.00787 C 0.14253 -0.01042 0.14618 -0.01112 0.14878 -0.01389 C 0.1684 -0.03403 0.15226 -0.02547 0.16701 -0.03195 C 0.16927 -0.03403 0.17135 -0.03658 0.17378 -0.0382 C 0.17587 -0.03959 0.17847 -0.03959 0.18056 -0.04121 C 0.18247 -0.0426 0.18333 -0.04584 0.18524 -0.04723 C 0.18958 -0.05 0.19878 -0.05324 0.19878 -0.05301 C 0.27535 -0.04862 0.35174 -0.04375 0.4283 -0.04121 C 0.44913 -0.03565 0.4684 -0.02917 0.48976 -0.02593 C 0.50365 -0.01968 0.48941 -0.02547 0.5125 -0.01991 C 0.52708 -0.01644 0.54132 -0.00973 0.55556 -0.00487 C 0.56389 0.00625 0.57431 0.00717 0.58524 0.01041 C 0.6033 0.01574 0.6184 0.02013 0.6375 0.02245 C 0.63837 0.02268 0.65313 0.02592 0.65556 0.02847 C 0.6599 0.03287 0.66181 0.04143 0.66701 0.04375 C 0.67431 0.04699 0.67413 0.04606 0.68056 0.05277 C 0.68229 0.05463 0.68333 0.0574 0.68524 0.05879 C 0.70451 0.07176 0.72222 0.06944 0.74427 0.07106 C 0.83837 0.0699 0.93906 0.06504 1.03524 0.06504 " pathEditMode="relative" rAng="0" ptsTypes="fffffffffffffffffff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00" y="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Выбери с Жаком картинки со звуком Ш, нажав на </a:t>
            </a:r>
            <a:r>
              <a:rPr lang="ru-RU" dirty="0" err="1" smtClean="0"/>
              <a:t>синию</a:t>
            </a:r>
            <a:r>
              <a:rPr lang="ru-RU" dirty="0" smtClean="0"/>
              <a:t> кнопочку 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0" name="Picture 6" descr="http://leto13.ru/wp-content/uploads/2013/08/watermarked-%D0%BC%D0%B8%D1%81%D0%BA%D0%B0.jpg"/>
          <p:cNvPicPr>
            <a:picLocks noChangeAspect="1" noChangeArrowheads="1"/>
          </p:cNvPicPr>
          <p:nvPr/>
        </p:nvPicPr>
        <p:blipFill>
          <a:blip r:embed="rId2" cstate="print"/>
          <a:srcRect l="10476" t="17958" r="10209" b="22181"/>
          <a:stretch>
            <a:fillRect/>
          </a:stretch>
        </p:blipFill>
        <p:spPr bwMode="auto">
          <a:xfrm>
            <a:off x="323528" y="1556792"/>
            <a:ext cx="3816424" cy="2160240"/>
          </a:xfrm>
          <a:prstGeom prst="rect">
            <a:avLst/>
          </a:prstGeom>
          <a:noFill/>
        </p:spPr>
      </p:pic>
      <p:pic>
        <p:nvPicPr>
          <p:cNvPr id="41994" name="Picture 10" descr="http://img2.korablik.ru/upload/catalog/15785/15785_1000.jpg"/>
          <p:cNvPicPr>
            <a:picLocks noChangeAspect="1" noChangeArrowheads="1"/>
          </p:cNvPicPr>
          <p:nvPr/>
        </p:nvPicPr>
        <p:blipFill>
          <a:blip r:embed="rId3" cstate="print"/>
          <a:srcRect l="19429" t="7143" r="23428" b="7143"/>
          <a:stretch>
            <a:fillRect/>
          </a:stretch>
        </p:blipFill>
        <p:spPr bwMode="auto">
          <a:xfrm>
            <a:off x="5580112" y="1124744"/>
            <a:ext cx="2808312" cy="3369974"/>
          </a:xfrm>
          <a:prstGeom prst="rect">
            <a:avLst/>
          </a:prstGeom>
          <a:noFill/>
        </p:spPr>
      </p:pic>
      <p:sp>
        <p:nvSpPr>
          <p:cNvPr id="7" name="Управляющая кнопка: далее 6">
            <a:hlinkClick r:id="rId4" action="ppaction://hlinksldjump" highlightClick="1"/>
          </p:cNvPr>
          <p:cNvSpPr/>
          <p:nvPr/>
        </p:nvSpPr>
        <p:spPr>
          <a:xfrm>
            <a:off x="1547664" y="4725144"/>
            <a:ext cx="1152128" cy="72008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алее 8">
            <a:hlinkClick r:id="rId5" action="ppaction://hlinksldjump" highlightClick="1"/>
          </p:cNvPr>
          <p:cNvSpPr/>
          <p:nvPr/>
        </p:nvSpPr>
        <p:spPr>
          <a:xfrm>
            <a:off x="6300192" y="4869160"/>
            <a:ext cx="1152128" cy="72008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propokupki.ru/_files/k/r/krovly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3950423" cy="2189634"/>
          </a:xfrm>
          <a:prstGeom prst="rect">
            <a:avLst/>
          </a:prstGeom>
          <a:noFill/>
        </p:spPr>
      </p:pic>
      <p:pic>
        <p:nvPicPr>
          <p:cNvPr id="43012" name="Picture 4" descr="http://www.stihi.ru/pics/2015/08/05/413.jpg"/>
          <p:cNvPicPr>
            <a:picLocks noChangeAspect="1" noChangeArrowheads="1"/>
          </p:cNvPicPr>
          <p:nvPr/>
        </p:nvPicPr>
        <p:blipFill>
          <a:blip r:embed="rId3" cstate="print"/>
          <a:srcRect r="12589"/>
          <a:stretch>
            <a:fillRect/>
          </a:stretch>
        </p:blipFill>
        <p:spPr bwMode="auto">
          <a:xfrm>
            <a:off x="4355976" y="548680"/>
            <a:ext cx="4320480" cy="3374940"/>
          </a:xfrm>
          <a:prstGeom prst="rect">
            <a:avLst/>
          </a:prstGeom>
          <a:noFill/>
        </p:spPr>
      </p:pic>
      <p:sp>
        <p:nvSpPr>
          <p:cNvPr id="4" name="Управляющая кнопка: далее 3">
            <a:hlinkClick r:id="rId4" action="ppaction://hlinksldjump" highlightClick="1"/>
          </p:cNvPr>
          <p:cNvSpPr/>
          <p:nvPr/>
        </p:nvSpPr>
        <p:spPr>
          <a:xfrm>
            <a:off x="6444208" y="4437112"/>
            <a:ext cx="1152128" cy="720080"/>
          </a:xfrm>
          <a:prstGeom prst="actionButtonForwardNex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rId5" action="ppaction://hlinksldjump" highlightClick="1"/>
          </p:cNvPr>
          <p:cNvSpPr/>
          <p:nvPr/>
        </p:nvSpPr>
        <p:spPr>
          <a:xfrm>
            <a:off x="1187624" y="4437112"/>
            <a:ext cx="1152128" cy="720080"/>
          </a:xfrm>
          <a:prstGeom prst="actionButtonForwardNex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в конец 5">
            <a:hlinkClick r:id="rId6" action="ppaction://hlinksldjump" highlightClick="1"/>
          </p:cNvPr>
          <p:cNvSpPr/>
          <p:nvPr/>
        </p:nvSpPr>
        <p:spPr>
          <a:xfrm>
            <a:off x="8028384" y="6453336"/>
            <a:ext cx="864096" cy="404664"/>
          </a:xfrm>
          <a:prstGeom prst="actionButtonE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studioi.ru/cgi-bin/nph-r.cgi/000010A/http/liubavyshka.ru/_ph/127/2/60227164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77" y="692696"/>
            <a:ext cx="7357610" cy="5472608"/>
          </a:xfrm>
          <a:prstGeom prst="rect">
            <a:avLst/>
          </a:prstGeom>
          <a:noFill/>
        </p:spPr>
      </p:pic>
      <p:sp>
        <p:nvSpPr>
          <p:cNvPr id="3" name="Управляющая кнопка: назад 2">
            <a:hlinkClick r:id="rId3" action="ppaction://hlinksldjump" highlightClick="1"/>
          </p:cNvPr>
          <p:cNvSpPr/>
          <p:nvPr/>
        </p:nvSpPr>
        <p:spPr>
          <a:xfrm>
            <a:off x="611560" y="6165304"/>
            <a:ext cx="648072" cy="28803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назад 3">
            <a:hlinkClick r:id="rId4" action="ppaction://hlinksldjump" highlightClick="1"/>
          </p:cNvPr>
          <p:cNvSpPr/>
          <p:nvPr/>
        </p:nvSpPr>
        <p:spPr>
          <a:xfrm>
            <a:off x="7668344" y="6237312"/>
            <a:ext cx="648072" cy="288032"/>
          </a:xfrm>
          <a:prstGeom prst="actionButtonBackPrevious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vamotkrytka.ru/_ph/85/2/653366505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161638"/>
            <a:ext cx="5616624" cy="6248494"/>
          </a:xfrm>
          <a:prstGeom prst="rect">
            <a:avLst/>
          </a:prstGeom>
          <a:noFill/>
        </p:spPr>
      </p:pic>
      <p:sp>
        <p:nvSpPr>
          <p:cNvPr id="3" name="Управляющая кнопка: назад 2">
            <a:hlinkClick r:id="rId5" action="ppaction://hlinksldjump" highlightClick="1"/>
          </p:cNvPr>
          <p:cNvSpPr/>
          <p:nvPr/>
        </p:nvSpPr>
        <p:spPr>
          <a:xfrm>
            <a:off x="611560" y="6165304"/>
            <a:ext cx="648072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100392" y="6165304"/>
            <a:ext cx="304800" cy="304800"/>
          </a:xfrm>
          <a:prstGeom prst="rect">
            <a:avLst/>
          </a:prstGeom>
        </p:spPr>
      </p:pic>
      <p:sp>
        <p:nvSpPr>
          <p:cNvPr id="5" name="Управляющая кнопка: назад 4">
            <a:hlinkClick r:id="rId7" action="ppaction://hlinksldjump" highlightClick="1"/>
          </p:cNvPr>
          <p:cNvSpPr/>
          <p:nvPr/>
        </p:nvSpPr>
        <p:spPr>
          <a:xfrm>
            <a:off x="8028384" y="6165304"/>
            <a:ext cx="648072" cy="360040"/>
          </a:xfrm>
          <a:prstGeom prst="actionButtonBackPrevious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photo.qip.ru/photo/ksanna_ok/115400072/xlarge/128032860.jpg"/>
          <p:cNvPicPr>
            <a:picLocks noChangeAspect="1" noChangeArrowheads="1"/>
          </p:cNvPicPr>
          <p:nvPr/>
        </p:nvPicPr>
        <p:blipFill>
          <a:blip r:embed="rId2" cstate="print"/>
          <a:srcRect t="22194"/>
          <a:stretch>
            <a:fillRect/>
          </a:stretch>
        </p:blipFill>
        <p:spPr bwMode="auto">
          <a:xfrm>
            <a:off x="-215905" y="0"/>
            <a:ext cx="9359905" cy="6858000"/>
          </a:xfrm>
          <a:prstGeom prst="rect">
            <a:avLst/>
          </a:prstGeom>
          <a:noFill/>
        </p:spPr>
      </p:pic>
      <p:pic>
        <p:nvPicPr>
          <p:cNvPr id="3" name="Picture 4" descr="http://img-fotki.yandex.ru/get/6510/131624064.241/0_91d39_22f38d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1772816"/>
            <a:ext cx="1944216" cy="3752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04 0.0074 C 0.1309 0.00277 0.1349 -0.00348 0.13976 -0.00787 C 0.14253 -0.01042 0.14618 -0.01112 0.14878 -0.01389 C 0.1684 -0.03403 0.15226 -0.02547 0.16701 -0.03195 C 0.16927 -0.03403 0.17135 -0.03658 0.17378 -0.0382 C 0.17587 -0.03959 0.17847 -0.03959 0.18056 -0.04121 C 0.18247 -0.0426 0.18333 -0.04584 0.18524 -0.04723 C 0.18958 -0.05 0.19878 -0.05324 0.19878 -0.05301 C 0.27535 -0.04862 0.35174 -0.04375 0.4283 -0.04121 C 0.44913 -0.03565 0.4684 -0.02917 0.48976 -0.02593 C 0.50365 -0.01968 0.48941 -0.02547 0.5125 -0.01991 C 0.52708 -0.01644 0.54132 -0.00973 0.55556 -0.00487 C 0.56389 0.00625 0.57431 0.00717 0.58524 0.01041 C 0.6033 0.01574 0.6184 0.02013 0.6375 0.02245 C 0.63837 0.02268 0.65313 0.02592 0.65556 0.02847 C 0.6599 0.03287 0.66181 0.04143 0.66701 0.04375 C 0.67431 0.04699 0.67413 0.04606 0.68056 0.05277 C 0.68229 0.05463 0.68333 0.0574 0.68524 0.05879 C 0.70451 0.07176 0.72222 0.06944 0.74427 0.07106 C 0.83837 0.0699 0.93906 0.06504 1.03524 0.06504 " pathEditMode="relative" rAng="0" ptsTypes="fffffffffffffffffff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00" y="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hoto.qip.ru/photo/ksanna_ok/115400072/xlarge/128032860.jpg"/>
          <p:cNvPicPr>
            <a:picLocks noChangeAspect="1" noChangeArrowheads="1"/>
          </p:cNvPicPr>
          <p:nvPr/>
        </p:nvPicPr>
        <p:blipFill>
          <a:blip r:embed="rId2" cstate="print"/>
          <a:srcRect t="22194" b="32367"/>
          <a:stretch>
            <a:fillRect/>
          </a:stretch>
        </p:blipFill>
        <p:spPr bwMode="auto">
          <a:xfrm>
            <a:off x="-215905" y="1196752"/>
            <a:ext cx="9359905" cy="5661248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57158" y="0"/>
            <a:ext cx="8501122" cy="1285860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b="1" dirty="0" smtClean="0"/>
              <a:t>Посмотри, кто встретился Жаку. Сейчас ты будешь волшебником. Помоги гусенице превратиться в бабочку. Для этого назови, что нарисовано на картинках.</a:t>
            </a:r>
            <a:endParaRPr lang="ru-RU" b="1" dirty="0"/>
          </a:p>
        </p:txBody>
      </p:sp>
      <p:pic>
        <p:nvPicPr>
          <p:cNvPr id="57346" name="Picture 2" descr="Папка 'Грибы' - Юлия Викторовна Клайшевич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666"/>
          <a:stretch>
            <a:fillRect/>
          </a:stretch>
        </p:blipFill>
        <p:spPr bwMode="auto">
          <a:xfrm>
            <a:off x="3347864" y="2564904"/>
            <a:ext cx="4286250" cy="4000522"/>
          </a:xfrm>
          <a:prstGeom prst="rect">
            <a:avLst/>
          </a:prstGeom>
          <a:noFill/>
        </p:spPr>
      </p:pic>
      <p:pic>
        <p:nvPicPr>
          <p:cNvPr id="5" name="Рисунок 4" descr="Insetos124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1340768"/>
            <a:ext cx="1824040" cy="17411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www.ds.com.ua/upload/iblock/105/64.jpg"/>
          <p:cNvPicPr>
            <a:picLocks noChangeAspect="1" noChangeArrowheads="1"/>
          </p:cNvPicPr>
          <p:nvPr/>
        </p:nvPicPr>
        <p:blipFill>
          <a:blip r:embed="rId2" cstate="print"/>
          <a:srcRect t="12676" b="16901"/>
          <a:stretch>
            <a:fillRect/>
          </a:stretch>
        </p:blipFill>
        <p:spPr bwMode="auto">
          <a:xfrm>
            <a:off x="683568" y="764704"/>
            <a:ext cx="2935636" cy="2376264"/>
          </a:xfrm>
          <a:prstGeom prst="rect">
            <a:avLst/>
          </a:prstGeom>
          <a:noFill/>
        </p:spPr>
      </p:pic>
      <p:pic>
        <p:nvPicPr>
          <p:cNvPr id="46084" name="Picture 4" descr="http://bask-club.ru/upload/iblock/d38/3983.jpg"/>
          <p:cNvPicPr>
            <a:picLocks noChangeAspect="1" noChangeArrowheads="1"/>
          </p:cNvPicPr>
          <p:nvPr/>
        </p:nvPicPr>
        <p:blipFill>
          <a:blip r:embed="rId3" cstate="print"/>
          <a:srcRect l="6048" t="4536" r="10793"/>
          <a:stretch>
            <a:fillRect/>
          </a:stretch>
        </p:blipFill>
        <p:spPr bwMode="auto">
          <a:xfrm>
            <a:off x="5220072" y="404664"/>
            <a:ext cx="2448272" cy="2810549"/>
          </a:xfrm>
          <a:prstGeom prst="rect">
            <a:avLst/>
          </a:prstGeom>
          <a:noFill/>
        </p:spPr>
      </p:pic>
      <p:pic>
        <p:nvPicPr>
          <p:cNvPr id="46086" name="Picture 6" descr="http://www.panazeja.ru/wp-content/uploads/wpid-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573016"/>
            <a:ext cx="3173541" cy="2607593"/>
          </a:xfrm>
          <a:prstGeom prst="rect">
            <a:avLst/>
          </a:prstGeom>
          <a:noFill/>
        </p:spPr>
      </p:pic>
      <p:pic>
        <p:nvPicPr>
          <p:cNvPr id="46088" name="Picture 8" descr="http://www.playcast.ru/uploads/2015/02/16/1216006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3573016"/>
            <a:ext cx="2016224" cy="2449947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67544" y="404664"/>
            <a:ext cx="3384376" cy="28083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932040" y="404664"/>
            <a:ext cx="3384376" cy="280831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3645024"/>
            <a:ext cx="3384376" cy="280831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788024" y="3645024"/>
            <a:ext cx="3384376" cy="280831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photo.qip.ru/photo/ksanna_ok/115400072/xlarge/128032860.jpg"/>
          <p:cNvPicPr>
            <a:picLocks noChangeAspect="1" noChangeArrowheads="1"/>
          </p:cNvPicPr>
          <p:nvPr/>
        </p:nvPicPr>
        <p:blipFill>
          <a:blip r:embed="rId2" cstate="print"/>
          <a:srcRect t="22194" b="32367"/>
          <a:stretch>
            <a:fillRect/>
          </a:stretch>
        </p:blipFill>
        <p:spPr bwMode="auto">
          <a:xfrm>
            <a:off x="-215905" y="0"/>
            <a:ext cx="9359905" cy="6858000"/>
          </a:xfrm>
          <a:prstGeom prst="rect">
            <a:avLst/>
          </a:prstGeom>
          <a:noFill/>
        </p:spPr>
      </p:pic>
      <p:pic>
        <p:nvPicPr>
          <p:cNvPr id="57346" name="Picture 2" descr="Папка 'Грибы' - Юлия Викторовна Клайшевич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666"/>
          <a:stretch>
            <a:fillRect/>
          </a:stretch>
        </p:blipFill>
        <p:spPr bwMode="auto">
          <a:xfrm>
            <a:off x="1678764" y="2143116"/>
            <a:ext cx="4822032" cy="4500588"/>
          </a:xfrm>
          <a:prstGeom prst="rect">
            <a:avLst/>
          </a:prstGeom>
          <a:noFill/>
        </p:spPr>
      </p:pic>
      <p:pic>
        <p:nvPicPr>
          <p:cNvPr id="5" name="Рисунок 4" descr="Insetos124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4546" y="857232"/>
            <a:ext cx="2215248" cy="2114555"/>
          </a:xfrm>
          <a:prstGeom prst="rect">
            <a:avLst/>
          </a:prstGeom>
        </p:spPr>
      </p:pic>
      <p:pic>
        <p:nvPicPr>
          <p:cNvPr id="7" name="Рисунок 6" descr="4416648-e93d015d09aa1e27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00166" y="142852"/>
            <a:ext cx="3714776" cy="3714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b4eb4817nouecs59debnomh77u3hdl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006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photo.qip.ru/photo/ksanna_ok/115400072/xlarge/128032860.jpg"/>
          <p:cNvPicPr>
            <a:picLocks noChangeAspect="1" noChangeArrowheads="1"/>
          </p:cNvPicPr>
          <p:nvPr/>
        </p:nvPicPr>
        <p:blipFill>
          <a:blip r:embed="rId2" cstate="print"/>
          <a:srcRect t="22194"/>
          <a:stretch>
            <a:fillRect/>
          </a:stretch>
        </p:blipFill>
        <p:spPr bwMode="auto">
          <a:xfrm>
            <a:off x="-215905" y="0"/>
            <a:ext cx="9359905" cy="6858000"/>
          </a:xfrm>
          <a:prstGeom prst="rect">
            <a:avLst/>
          </a:prstGeom>
          <a:noFill/>
        </p:spPr>
      </p:pic>
      <p:pic>
        <p:nvPicPr>
          <p:cNvPr id="3" name="Picture 4" descr="http://img-fotki.yandex.ru/get/6510/131624064.241/0_91d39_22f38d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1772816"/>
            <a:ext cx="1944216" cy="3752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04 0.0074 C 0.1309 0.00277 0.1349 -0.00348 0.13976 -0.00787 C 0.14253 -0.01042 0.14618 -0.01112 0.14878 -0.01389 C 0.1684 -0.03403 0.15226 -0.02547 0.16701 -0.03195 C 0.16927 -0.03403 0.17135 -0.03658 0.17378 -0.0382 C 0.17587 -0.03959 0.17847 -0.03959 0.18056 -0.04121 C 0.18247 -0.0426 0.18333 -0.04584 0.18524 -0.04723 C 0.18958 -0.05 0.19878 -0.05324 0.19878 -0.05301 C 0.27535 -0.04862 0.35174 -0.04375 0.4283 -0.04121 C 0.44913 -0.03565 0.4684 -0.02917 0.48976 -0.02593 C 0.50365 -0.01968 0.48941 -0.02547 0.5125 -0.01991 C 0.52708 -0.01644 0.54132 -0.00973 0.55556 -0.00487 C 0.56389 0.00625 0.57431 0.00717 0.58524 0.01041 C 0.6033 0.01574 0.6184 0.02013 0.6375 0.02245 C 0.63837 0.02268 0.65313 0.02592 0.65556 0.02847 C 0.6599 0.03287 0.66181 0.04143 0.66701 0.04375 C 0.67431 0.04699 0.67413 0.04606 0.68056 0.05277 C 0.68229 0.05463 0.68333 0.0574 0.68524 0.05879 C 0.70451 0.07176 0.72222 0.06944 0.74427 0.07106 C 0.83837 0.0699 0.93906 0.06504 1.03524 0.06504 " pathEditMode="relative" rAng="0" ptsTypes="fffffffffffffffffff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00" y="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Посмотри, кто же дальше встретился в лесу?</a:t>
            </a:r>
          </a:p>
          <a:p>
            <a:r>
              <a:rPr lang="ru-RU" dirty="0" smtClean="0"/>
              <a:t>Волчонок нарисовал необычные картины, однако никто не может отгадать, что же на них изобразил юный художник. Попробуй отгадать ты.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Рамка &quot;Художник&quot; &quot; Puzkarapuz.org скачать для детей и родителей развивающие обучающие мультфильмы фильмы игры книги журналы рас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453"/>
            <a:ext cx="9144000" cy="5500547"/>
          </a:xfrm>
          <a:prstGeom prst="rect">
            <a:avLst/>
          </a:prstGeom>
          <a:noFill/>
        </p:spPr>
      </p:pic>
      <p:pic>
        <p:nvPicPr>
          <p:cNvPr id="48130" name="Picture 2" descr="http://gnti.ru/imgdump/4522-gnti-ytRFplTm7ko.jpg"/>
          <p:cNvPicPr>
            <a:picLocks noChangeAspect="1" noChangeArrowheads="1"/>
          </p:cNvPicPr>
          <p:nvPr/>
        </p:nvPicPr>
        <p:blipFill>
          <a:blip r:embed="rId3" cstate="print"/>
          <a:srcRect l="4725" t="18900" r="5501" b="18101"/>
          <a:stretch>
            <a:fillRect/>
          </a:stretch>
        </p:blipFill>
        <p:spPr bwMode="auto">
          <a:xfrm rot="21159222">
            <a:off x="1436953" y="3217145"/>
            <a:ext cx="3564554" cy="187608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 rot="20965118">
            <a:off x="3633642" y="2807110"/>
            <a:ext cx="1296144" cy="2448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132" name="Picture 4" descr="http://i.istockimg.com/file_thumbview_approve/8324062/3/stock-photo-8324062-full-ba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81487">
            <a:off x="1589860" y="2773134"/>
            <a:ext cx="3420193" cy="319447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20997969">
            <a:off x="2118065" y="4962081"/>
            <a:ext cx="2808312" cy="10081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134" name="Picture 6" descr="http://www.metod-kopilka.ru/images/doc/38/33011/hello_html_m51d30d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44285">
            <a:off x="1874344" y="2747568"/>
            <a:ext cx="3031345" cy="3031345"/>
          </a:xfrm>
          <a:prstGeom prst="rect">
            <a:avLst/>
          </a:prstGeom>
          <a:noFill/>
        </p:spPr>
      </p:pic>
      <p:sp>
        <p:nvSpPr>
          <p:cNvPr id="8" name="Равнобедренный треугольник 7"/>
          <p:cNvSpPr/>
          <p:nvPr/>
        </p:nvSpPr>
        <p:spPr>
          <a:xfrm rot="2277727">
            <a:off x="2433925" y="2642847"/>
            <a:ext cx="3419069" cy="1716319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8" grpId="0" animBg="1"/>
      <p:bldP spid="8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photo.qip.ru/photo/ksanna_ok/115400072/xlarge/128032860.jpg"/>
          <p:cNvPicPr>
            <a:picLocks noChangeAspect="1" noChangeArrowheads="1"/>
          </p:cNvPicPr>
          <p:nvPr/>
        </p:nvPicPr>
        <p:blipFill>
          <a:blip r:embed="rId2" cstate="print"/>
          <a:srcRect t="22194"/>
          <a:stretch>
            <a:fillRect/>
          </a:stretch>
        </p:blipFill>
        <p:spPr bwMode="auto">
          <a:xfrm>
            <a:off x="-215905" y="0"/>
            <a:ext cx="9359905" cy="6858000"/>
          </a:xfrm>
          <a:prstGeom prst="rect">
            <a:avLst/>
          </a:prstGeom>
          <a:noFill/>
        </p:spPr>
      </p:pic>
      <p:pic>
        <p:nvPicPr>
          <p:cNvPr id="3" name="Picture 4" descr="http://img-fotki.yandex.ru/get/6510/131624064.241/0_91d39_22f38d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1772816"/>
            <a:ext cx="1944216" cy="3752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04 0.0074 C 0.1309 0.00277 0.1349 -0.00348 0.13976 -0.00787 C 0.14253 -0.01042 0.14618 -0.01112 0.14878 -0.01389 C 0.1684 -0.03403 0.15226 -0.02547 0.16701 -0.03195 C 0.16927 -0.03403 0.17135 -0.03658 0.17378 -0.0382 C 0.17587 -0.03959 0.17847 -0.03959 0.18056 -0.04121 C 0.18247 -0.0426 0.18333 -0.04584 0.18524 -0.04723 C 0.18958 -0.05 0.19878 -0.05324 0.19878 -0.05301 C 0.27535 -0.04862 0.35174 -0.04375 0.4283 -0.04121 C 0.44913 -0.03565 0.4684 -0.02917 0.48976 -0.02593 C 0.50365 -0.01968 0.48941 -0.02547 0.5125 -0.01991 C 0.52708 -0.01644 0.54132 -0.00973 0.55556 -0.00487 C 0.56389 0.00625 0.57431 0.00717 0.58524 0.01041 C 0.6033 0.01574 0.6184 0.02013 0.6375 0.02245 C 0.63837 0.02268 0.65313 0.02592 0.65556 0.02847 C 0.6599 0.03287 0.66181 0.04143 0.66701 0.04375 C 0.67431 0.04699 0.67413 0.04606 0.68056 0.05277 C 0.68229 0.05463 0.68333 0.0574 0.68524 0.05879 C 0.70451 0.07176 0.72222 0.06944 0.74427 0.07106 C 0.83837 0.0699 0.93906 0.06504 1.03524 0.06504 " pathEditMode="relative" rAng="0" ptsTypes="fffffffffffffffffff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00" y="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832648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smtClean="0"/>
              <a:t>Полз-полз Жак по лесной тропинке и встретил Зайчонка.</a:t>
            </a:r>
          </a:p>
          <a:p>
            <a:r>
              <a:rPr lang="ru-RU" dirty="0" smtClean="0"/>
              <a:t>Помоги ему  собрать картинки в альбом. Посмотри, если каша сделана из пшена, это какая каша?</a:t>
            </a:r>
          </a:p>
          <a:p>
            <a:r>
              <a:rPr lang="ru-RU" dirty="0" smtClean="0"/>
              <a:t>Если шарф из шерсти?</a:t>
            </a:r>
          </a:p>
          <a:p>
            <a:r>
              <a:rPr lang="ru-RU" dirty="0" smtClean="0"/>
              <a:t>Если шапка из шерсти?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playcast.ru/uploads/2013/06/27/56144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6072" y="0"/>
            <a:ext cx="9430072" cy="6858000"/>
          </a:xfrm>
          <a:prstGeom prst="rect">
            <a:avLst/>
          </a:prstGeom>
          <a:noFill/>
        </p:spPr>
      </p:pic>
      <p:pic>
        <p:nvPicPr>
          <p:cNvPr id="35844" name="Picture 4" descr="http://img1.liveinternet.ru/images/attach/c/7/95/119/95119921_hare04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548680"/>
            <a:ext cx="4629150" cy="5343526"/>
          </a:xfrm>
          <a:prstGeom prst="rect">
            <a:avLst/>
          </a:prstGeom>
          <a:noFill/>
        </p:spPr>
      </p:pic>
      <p:pic>
        <p:nvPicPr>
          <p:cNvPr id="35846" name="Picture 6" descr="http://vkus-dieti.ru/wp-content/uploads/2015/10/kasha-kotoraya-prodlevaet-molodost-1036-127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08" y="4149080"/>
            <a:ext cx="2376264" cy="1584176"/>
          </a:xfrm>
          <a:prstGeom prst="rect">
            <a:avLst/>
          </a:prstGeom>
          <a:noFill/>
        </p:spPr>
      </p:pic>
      <p:pic>
        <p:nvPicPr>
          <p:cNvPr id="35848" name="Picture 8" descr="http://static12.insales.ru/images/products/1/6992/12229456/IMG_6999_%D0%BE%D0%BA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1340768"/>
            <a:ext cx="2376264" cy="2376264"/>
          </a:xfrm>
          <a:prstGeom prst="rect">
            <a:avLst/>
          </a:prstGeom>
          <a:noFill/>
        </p:spPr>
      </p:pic>
      <p:pic>
        <p:nvPicPr>
          <p:cNvPr id="35850" name="Picture 10" descr="http://showrooms.ru/wa-data/public/shop/products/51/70/767051/images/5429300/5429300.1000x0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2200" y="908720"/>
            <a:ext cx="2210292" cy="3312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965 -0.00833 C 0.15781 -0.01551 0.16754 -0.02222 0.17691 -0.02639 C 0.18455 -0.04143 0.19132 -0.04143 0.20191 -0.05069 C 0.20504 -0.06343 0.20851 -0.06343 0.21563 -0.07199 C 0.22031 -0.07778 0.22917 -0.09005 0.22917 -0.09005 C 0.23351 -0.10764 0.24965 -0.12431 0.24965 -0.14167 " pathEditMode="relative" ptsTypes="fffffA">
                                      <p:cBhvr>
                                        <p:cTn id="8" dur="2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861 0.08935 C 0.11285 0.09861 0.12049 0.1037 0.13507 0.11644 C 0.13646 0.11759 0.1592 0.12477 0.16233 0.12569 C 0.16979 0.13218 0.17743 0.13449 0.18507 0.14074 C 0.19115 0.14583 0.19722 0.15069 0.20312 0.15602 C 0.20486 0.15764 0.2059 0.16065 0.20781 0.16204 C 0.2099 0.16366 0.2125 0.16343 0.21458 0.16505 C 0.21927 0.16852 0.22812 0.17708 0.22812 0.17731 C 0.23108 0.18912 0.23507 0.19537 0.24184 0.2044 C 0.24253 0.20833 0.24271 0.21273 0.2441 0.21644 C 0.2467 0.22338 0.25312 0.22569 0.25312 0.23472 " pathEditMode="relative" rAng="0" ptsTypes="ffffffffffA">
                                      <p:cBhvr>
                                        <p:cTn id="18" dur="2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00" y="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438 0.1926 C -0.13229 0.21389 -0.07413 0.18912 -0.2184 0.19861 C -0.22188 0.19885 -0.22448 0.20301 -0.22761 0.20463 C -0.23056 0.20602 -0.23351 0.20741 -0.23663 0.20764 C -0.27899 0.20949 -0.32153 0.20972 -0.36389 0.21088 C -0.36945 0.21343 -0.37309 0.21389 -0.37761 0.21991 C -0.38854 0.23449 -0.37639 0.225 -0.38663 0.23195 " pathEditMode="relative" rAng="0" ptsTypes="ffffffA">
                                      <p:cBhvr>
                                        <p:cTn id="28" dur="20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00" y="1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www.playcast.ru/uploads/2016/05/30/1882558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7245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Жаку пора возвращаться домой.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photo.qip.ru/photo/ksanna_ok/115400072/xlarge/128032860.jpg"/>
          <p:cNvPicPr>
            <a:picLocks noChangeAspect="1" noChangeArrowheads="1"/>
          </p:cNvPicPr>
          <p:nvPr/>
        </p:nvPicPr>
        <p:blipFill>
          <a:blip r:embed="rId2" cstate="print"/>
          <a:srcRect t="22194"/>
          <a:stretch>
            <a:fillRect/>
          </a:stretch>
        </p:blipFill>
        <p:spPr bwMode="auto">
          <a:xfrm>
            <a:off x="-215905" y="0"/>
            <a:ext cx="9359905" cy="6858000"/>
          </a:xfrm>
          <a:prstGeom prst="rect">
            <a:avLst/>
          </a:prstGeom>
          <a:noFill/>
        </p:spPr>
      </p:pic>
      <p:pic>
        <p:nvPicPr>
          <p:cNvPr id="3" name="Picture 4" descr="http://img-fotki.yandex.ru/get/6510/131624064.241/0_91d39_22f38d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1752" y="1988840"/>
            <a:ext cx="2232248" cy="3752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1.11111E-6 C -0.01041 -0.01389 -0.01788 -0.02662 -0.03176 -0.03334 C -0.03801 -0.04144 -0.04461 -0.04329 -0.05225 -0.04838 C -0.05954 -0.05324 -0.06788 -0.05787 -0.07499 -0.06343 C -0.07742 -0.06528 -0.07933 -0.06829 -0.08176 -0.06968 C -0.0861 -0.07223 -0.09149 -0.07223 -0.09548 -0.0757 C -0.10485 -0.08403 -0.11232 -0.09213 -0.12274 -0.09676 C -0.15051 -0.12246 -0.18263 -0.10764 -0.21822 -0.10903 C -0.30885 -0.12917 -0.46805 -0.11274 -0.52499 -0.11204 C -0.52725 -0.11111 -0.52951 -0.10973 -0.53176 -0.10903 C -0.53697 -0.10764 -0.54253 -0.10811 -0.54774 -0.10602 C -0.55659 -0.10255 -0.55763 -0.09121 -0.56371 -0.08473 C -0.56562 -0.08264 -0.56822 -0.08264 -0.57048 -0.08172 C -0.57569 -0.0713 -0.58107 -0.06945 -0.58645 -0.06042 C -0.58819 -0.05764 -0.58888 -0.05371 -0.59097 -0.05139 C -0.59288 -0.04931 -0.59565 -0.04977 -0.59774 -0.04838 C -0.60017 -0.04676 -0.60225 -0.04445 -0.60451 -0.04236 C -0.62048 -0.01158 -0.64479 0.02476 -0.67499 0.02731 C -0.69479 0.02893 -0.7144 0.03009 -0.7342 0.03032 C -0.81197 0.03101 -0.89027 0.03032 -0.96822 0.03032 " pathEditMode="relative" ptsTypes="fffffffffffffffffff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boombob.ru/img/picture/Apr/14/7ede7e4747b9c44875275d008900e9f2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49088" y="0"/>
            <a:ext cx="9793088" cy="6858000"/>
          </a:xfrm>
          <a:prstGeom prst="rect">
            <a:avLst/>
          </a:prstGeom>
          <a:noFill/>
        </p:spPr>
      </p:pic>
      <p:pic>
        <p:nvPicPr>
          <p:cNvPr id="4" name="Picture 4" descr="http://img-fotki.yandex.ru/get/6510/131624064.241/0_91d39_22f38d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-2484784" y="3105449"/>
            <a:ext cx="1944216" cy="3752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423 0.01111 C 0.3026 0.00949 0.48212 0.00463 0.66875 0.00463 " pathEditMode="relative" rAng="0" ptsTypes="f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Из-за урагана </a:t>
            </a:r>
            <a:r>
              <a:rPr lang="ru-RU" dirty="0" err="1" smtClean="0"/>
              <a:t>Винни-Пух</a:t>
            </a:r>
            <a:r>
              <a:rPr lang="ru-RU" dirty="0" smtClean="0"/>
              <a:t> не может долететь до домика своего друга Жака.</a:t>
            </a:r>
          </a:p>
          <a:p>
            <a:r>
              <a:rPr lang="ru-RU" dirty="0" smtClean="0"/>
              <a:t>Помоги ему, произноси красиво ШШШ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 кем сегодня ты путешествовал? </a:t>
            </a:r>
          </a:p>
          <a:p>
            <a:r>
              <a:rPr lang="ru-RU" dirty="0" smtClean="0"/>
              <a:t>Кого встретили по дороге?</a:t>
            </a:r>
          </a:p>
          <a:p>
            <a:r>
              <a:rPr lang="ru-RU" dirty="0" smtClean="0"/>
              <a:t>Что делали? Как помогали?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/>
              <a:t/>
            </a:r>
            <a:br>
              <a:rPr lang="ru-RU"/>
            </a:br>
            <a:r>
              <a:rPr lang="ru-RU" smtClean="0"/>
              <a:t>Молодец</a:t>
            </a:r>
            <a:r>
              <a:rPr lang="ru-RU" dirty="0"/>
              <a:t>! Ты справился со всеми заданиями!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67" y="2060848"/>
            <a:ext cx="4838935" cy="3024335"/>
          </a:xfrm>
        </p:spPr>
      </p:pic>
    </p:spTree>
    <p:extLst>
      <p:ext uri="{BB962C8B-B14F-4D97-AF65-F5344CB8AC3E}">
        <p14:creationId xmlns:p14="http://schemas.microsoft.com/office/powerpoint/2010/main" val="390778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boombob.ru/img/picture/Apr/14/7ede7e4747b9c44875275d008900e9f2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49088" y="0"/>
            <a:ext cx="9793088" cy="6858000"/>
          </a:xfrm>
          <a:prstGeom prst="rect">
            <a:avLst/>
          </a:prstGeom>
          <a:noFill/>
        </p:spPr>
      </p:pic>
      <p:pic>
        <p:nvPicPr>
          <p:cNvPr id="3" name="Рисунок 2" descr="mult (889)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41194" y="1484784"/>
            <a:ext cx="1628818" cy="43512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9.62963E-6 C 0.00243 0.01366 0.00434 0.02825 0.01597 0.03334 C 0.02031 0.03519 0.025 0.03542 0.02951 0.03635 C 0.03715 0.03542 0.04479 0.03519 0.05226 0.03334 C 0.06771 0.0294 0.07413 0.01713 0.08646 0.00602 C 0.09288 -0.00671 0.09358 -0.01458 0.09549 -0.03032 C 0.09636 -0.12129 0.08889 -0.21342 0.1 -0.303 C 0.10156 -0.31574 0.10174 -0.30879 0.10695 -0.31805 C 0.12379 -0.34791 0.11111 -0.32523 0.12951 -0.34537 C 0.13195 -0.34814 0.13368 -0.35231 0.13646 -0.35439 C 0.14063 -0.3574 0.14549 -0.35856 0.15 -0.36064 C 0.15226 -0.3618 0.15695 -0.36365 0.15695 -0.36365 C 0.17674 -0.36249 0.19879 -0.3706 0.21597 -0.35763 C 0.22847 -0.34814 0.23681 -0.33611 0.24549 -0.32106 C 0.25052 -0.31249 0.25347 -0.30185 0.2592 -0.29398 C 0.26667 -0.28356 0.27274 -0.27175 0.27951 -0.26064 C 0.28524 -0.25115 0.2842 -0.25763 0.28872 -0.24537 C 0.28976 -0.24259 0.28976 -0.23912 0.29097 -0.23634 C 0.29358 -0.22986 0.29705 -0.22407 0.3 -0.21805 C 0.30399 -0.20995 0.30451 -0.19675 0.30695 -0.18773 C 0.30608 -0.14328 0.30642 -0.09884 0.30451 -0.05439 C 0.30417 -0.04606 0.3 -0.03032 0.3 -0.03032 C 0.29792 -0.00509 0.29236 0.0176 0.28872 0.04237 C 0.28941 0.06575 0.28507 0.09028 0.29097 0.11227 C 0.29306 0.12014 0.3092 0.11829 0.3092 0.11829 C 0.30955 0.11829 0.33767 0.11551 0.34323 0.11227 C 0.34514 0.11112 0.34601 0.10788 0.34774 0.10602 C 0.35208 0.10163 0.36146 0.09399 0.36146 0.09399 C 0.36528 0.08681 0.37066 0.08102 0.37274 0.07269 C 0.38056 0.04121 0.38785 0.00857 0.39097 -0.0243 C 0.39288 -0.04467 0.39514 -0.06504 0.4 -0.08472 C 0.40747 -0.19421 0.39913 -0.1949 0.40695 -0.37569 C 0.40695 -0.37592 0.41823 -0.39837 0.42049 -0.403 C 0.42205 -0.40601 0.425 -0.41203 0.425 -0.41203 C 0.50208 -0.4081 0.46389 -0.41504 0.49774 -0.39999 C 0.49931 -0.39583 0.5 -0.3912 0.50226 -0.38773 C 0.50399 -0.38495 0.50781 -0.38495 0.5092 -0.38171 C 0.51111 -0.37731 0.51076 -0.37175 0.51146 -0.36666 C 0.51215 -0.303 0.51233 -0.23935 0.51372 -0.17569 C 0.51389 -0.16712 0.52951 -0.16064 0.52951 -0.16064 C 0.53976 -0.16504 0.54271 -0.16458 0.55 -0.17268 C 0.55243 -0.17546 0.55417 -0.17939 0.55695 -0.18171 C 0.55886 -0.18356 0.56372 -0.18472 0.56372 -0.18472 " pathEditMode="relative" ptsTypes="ffffffffffffffffffffffffffffffffffffffffff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 вот и Жак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021288"/>
            <a:ext cx="8229600" cy="504056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Сейчас вы с ним отправитесь на прогулку по лесу</a:t>
            </a:r>
            <a:endParaRPr lang="ru-RU" dirty="0"/>
          </a:p>
        </p:txBody>
      </p:sp>
      <p:pic>
        <p:nvPicPr>
          <p:cNvPr id="4" name="Picture 4" descr="http://img-fotki.yandex.ru/get/6510/131624064.241/0_91d39_22f38d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203848" y="908720"/>
            <a:ext cx="2448273" cy="4725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Помоги для начала Жаку доползти до яблока, произноси красиво и длительно ШШШ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detiseti.ru/images/library/tasks/roads/hedgeho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7317432"/>
          </a:xfrm>
          <a:prstGeom prst="rect">
            <a:avLst/>
          </a:prstGeom>
          <a:noFill/>
        </p:spPr>
      </p:pic>
      <p:sp>
        <p:nvSpPr>
          <p:cNvPr id="3" name="Овал 2"/>
          <p:cNvSpPr/>
          <p:nvPr/>
        </p:nvSpPr>
        <p:spPr>
          <a:xfrm>
            <a:off x="0" y="5517232"/>
            <a:ext cx="2627784" cy="194421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http://img-fotki.yandex.ru/get/6510/131624064.241/0_91d39_22f38d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4941168"/>
            <a:ext cx="1152129" cy="2223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701 0.05764 C 0.22726 0.06204 0.2382 0.06342 0.24879 0.0662 C 0.27431 0.06528 0.30035 0.06574 0.32604 0.06319 C 0.3309 0.06273 0.33524 0.05949 0.33976 0.05764 C 0.34201 0.05671 0.34653 0.05463 0.34653 0.05486 C 0.35365 0.04537 0.35955 0.04143 0.36927 0.03727 C 0.37656 0.02361 0.37292 0.03194 0.3783 0.01134 C 0.37899 0.00856 0.38056 0.00278 0.38056 0.00301 C 0.37986 -0.00857 0.38004 -0.02014 0.3783 -0.03148 C 0.37674 -0.04167 0.35608 -0.05718 0.34879 -0.05995 C 0.33576 -0.07616 0.34097 -0.06945 0.33281 -0.08033 C 0.33108 -0.08218 0.3283 -0.08171 0.32604 -0.0831 C 0.32292 -0.08495 0.31979 -0.08634 0.31701 -0.08889 C 0.30608 -0.09745 0.29757 -0.10926 0.28507 -0.11435 C 0.27674 -0.12963 0.27014 -0.12708 0.26007 -0.13727 C 0.25833 -0.13912 0.25729 -0.1412 0.25538 -0.14329 C 0.25122 -0.14722 0.24653 -0.15093 0.24201 -0.15463 C 0.24028 -0.15625 0.23924 -0.15903 0.23733 -0.16042 C 0.23299 -0.16273 0.2283 -0.16389 0.22379 -0.16597 C 0.22153 -0.1669 0.21701 -0.16875 0.21701 -0.16852 C 0.20608 -0.17801 0.19132 -0.17708 0.18056 -0.18611 C 0.16771 -0.19699 0.15174 -0.19977 0.13733 -0.20602 C 0.13472 -0.20741 0.13299 -0.21019 0.13056 -0.21181 C 0.12118 -0.21759 0.12587 -0.21065 0.11701 -0.2206 C 0.1066 -0.23171 0.09896 -0.24537 0.08733 -0.25463 C 0.08455 -0.25972 0.08229 -0.26528 0.0783 -0.26921 C 0.07396 -0.27338 0.06476 -0.28056 0.06476 -0.28033 C 0.05851 -0.2919 0.05035 -0.3007 0.04427 -0.31227 C 0.04601 -0.3375 0.04323 -0.35509 0.06007 -0.36921 C 0.06424 -0.38519 0.07309 -0.38658 0.08507 -0.39213 C 0.10347 -0.40046 0.11528 -0.4044 0.13507 -0.40671 C 0.15017 -0.40579 0.16545 -0.40509 0.18056 -0.40394 C 0.18524 -0.40347 0.19045 -0.4044 0.19427 -0.4007 C 0.19879 -0.39676 0.20035 -0.38912 0.2033 -0.38357 C 0.20486 -0.38056 0.20799 -0.38009 0.21007 -0.37778 C 0.21997 -0.36806 0.22118 -0.36644 0.23507 -0.36366 C 0.25139 -0.35648 0.26875 -0.35301 0.28507 -0.3463 C 0.29132 -0.33866 0.29792 -0.3375 0.30556 -0.33241 C 0.31806 -0.32292 0.30642 -0.3287 0.31927 -0.32338 C 0.33056 -0.30903 0.33976 -0.30394 0.35556 -0.3007 C 0.36684 -0.29583 0.36146 -0.3007 0.36701 -0.28056 C 0.36875 -0.27408 0.37309 -0.26898 0.37604 -0.26343 C 0.37761 -0.26042 0.38056 -0.25463 0.38056 -0.2544 C 0.38247 -0.24468 0.38646 -0.23148 0.39201 -0.22315 C 0.39445 -0.21991 0.39844 -0.21806 0.40104 -0.21482 C 0.40295 -0.21227 0.40382 -0.20903 0.40556 -0.20602 C 0.41042 -0.19908 0.41615 -0.19306 0.42153 -0.18611 C 0.42379 -0.18333 0.42761 -0.18426 0.43056 -0.18333 C 0.43524 -0.18148 0.43976 -0.17963 0.44427 -0.17755 C 0.4658 -0.16667 0.47014 -0.16597 0.49653 -0.16296 C 0.5099 -0.15718 0.52396 -0.15463 0.53733 -0.14908 C 0.5467 -0.1375 0.53785 -0.14583 0.55781 -0.14028 C 0.59601 -0.12894 0.53455 -0.1375 0.60556 -0.13148 C 0.6434 -0.12384 0.6809 -0.12523 0.71701 -0.14028 C 0.71858 -0.14583 0.71997 -0.15162 0.72153 -0.15718 C 0.72222 -0.16042 0.72379 -0.16597 0.72379 -0.16574 C 0.72309 -0.18403 0.72274 -0.20232 0.72153 -0.2206 C 0.72083 -0.23079 0.71458 -0.23611 0.71007 -0.24329 C 0.70243 -0.25625 0.69375 -0.27083 0.68976 -0.28611 C 0.68889 -0.29283 0.68802 -0.29977 0.68733 -0.30648 C 0.68646 -0.3169 0.68629 -0.32732 0.68507 -0.33773 C 0.68472 -0.34074 0.68455 -0.34421 0.68281 -0.3463 C 0.68108 -0.34861 0.6783 -0.34838 0.67604 -0.34908 C 0.67083 -0.35602 0.66684 -0.36505 0.66007 -0.36921 C 0.65399 -0.37292 0.64757 -0.37616 0.64184 -0.38056 C 0.63455 -0.38681 0.62969 -0.39259 0.62153 -0.39514 C 0.60851 -0.39884 0.59549 -0.40116 0.58264 -0.40671 C 0.57205 -0.41574 0.57865 -0.41134 0.56233 -0.41806 C 0.5599 -0.41875 0.55781 -0.42014 0.55556 -0.42083 C 0.5533 -0.42153 0.54879 -0.42384 0.54879 -0.42361 C 0.53958 -0.43588 0.52691 -0.43611 0.51476 -0.4382 C 0.48177 -0.45857 0.44115 -0.45926 0.40556 -0.46667 C 0.38629 -0.47477 0.3967 -0.47199 0.37379 -0.47523 C 0.33715 -0.49074 0.29948 -0.50208 0.26233 -0.51528 C 0.24861 -0.52014 0.23507 -0.52408 0.22153 -0.52986 C 0.20365 -0.53704 0.22604 -0.52801 0.20781 -0.53565 C 0.20556 -0.53634 0.20104 -0.53843 0.20104 -0.5382 C 0.18316 -0.56065 0.20434 -0.53634 0.18733 -0.54954 C 0.18056 -0.55486 0.18438 -0.55718 0.1783 -0.56389 C 0.17413 -0.56852 0.16875 -0.5706 0.16476 -0.57546 C 0.15729 -0.58449 0.14844 -0.5912 0.13976 -0.59838 C 0.13403 -0.60324 0.1309 -0.61204 0.12604 -0.61852 C 0.12031 -0.64005 0.12795 -0.61343 0.11927 -0.63565 C 0.11754 -0.63982 0.11545 -0.65208 0.11476 -0.65556 C 0.11545 -0.66806 0.11528 -0.68056 0.11701 -0.69283 C 0.11823 -0.70139 0.12396 -0.70232 0.1283 -0.70718 C 0.13958 -0.71945 0.14149 -0.72408 0.15556 -0.73009 C 0.17656 -0.75648 0.22674 -0.75671 0.2533 -0.76158 C 0.30365 -0.76065 0.38403 -0.77107 0.44201 -0.74722 C 0.44427 -0.74537 0.4467 -0.74375 0.44879 -0.74167 C 0.45052 -0.73982 0.45122 -0.73681 0.4533 -0.73565 C 0.45903 -0.73264 0.47153 -0.73009 0.47153 -0.72986 C 0.48733 -0.71667 0.48056 -0.72245 0.49201 -0.71296 C 0.49375 -0.71134 0.49462 -0.70857 0.49653 -0.70718 C 0.49879 -0.70533 0.51076 -0.70185 0.51233 -0.70139 C 0.51684 -0.69769 0.52083 -0.69213 0.52604 -0.69005 C 0.5375 -0.68519 0.54913 -0.68171 0.5599 -0.67546 C 0.57066 -0.66968 0.57882 -0.66019 0.58976 -0.65556 C 0.6007 -0.64676 0.60886 -0.63241 0.62153 -0.62708 C 0.64271 -0.60023 0.61563 -0.63565 0.63264 -0.60972 C 0.63993 -0.59908 0.65139 -0.58935 0.66007 -0.58102 C 0.66441 -0.57685 0.66892 -0.57269 0.67379 -0.56968 C 0.67986 -0.56597 0.69201 -0.55833 0.69201 -0.5581 C 0.69896 -0.54491 0.70972 -0.5412 0.71701 -0.52685 C 0.72274 -0.51574 0.71892 -0.51945 0.7283 -0.51528 C 0.73056 -0.51181 0.73212 -0.50695 0.73507 -0.50417 C 0.73698 -0.50185 0.73976 -0.50232 0.74201 -0.50116 C 0.75399 -0.49352 0.76632 -0.48565 0.7783 -0.47801 C 0.79983 -0.46435 0.76354 -0.48148 0.79879 -0.46667 C 0.80104 -0.46597 0.80556 -0.46412 0.80556 -0.46389 C 0.82448 -0.46597 0.83264 -0.46736 0.84879 -0.47222 C 0.86198 -0.49769 0.85764 -0.54167 0.83733 -0.55833 C 0.83663 -0.56111 0.83681 -0.56458 0.83507 -0.5669 C 0.83125 -0.57176 0.82535 -0.57338 0.82153 -0.57824 C 0.8184 -0.58218 0.81545 -0.58588 0.81233 -0.58982 C 0.80903 -0.59398 0.8033 -0.59352 0.79879 -0.5956 C 0.79653 -0.5963 0.79201 -0.59838 0.79201 -0.59815 C 0.78247 -0.60995 0.76979 -0.61204 0.75781 -0.61852 C 0.74479 -0.62546 0.7349 -0.63866 0.72153 -0.64421 C 0.7184 -0.64815 0.71545 -0.65162 0.71233 -0.65556 C 0.70851 -0.66042 0.69879 -0.66713 0.69879 -0.6669 C 0.69445 -0.67523 0.68941 -0.68195 0.68507 -0.69005 C 0.68576 -0.69954 0.68611 -0.70926 0.68733 -0.71875 C 0.68767 -0.72176 0.68872 -0.72454 0.68976 -0.72732 C 0.69097 -0.73033 0.69427 -0.73565 0.69427 -0.73542 " pathEditMode="relative" rAng="0" ptsTypes="ffffffffffffffffffffffffffffffffffffffffffffffffffffffffffffffffffffffffffffffffffffffffffffffffffffffffffffffffffffffffffff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00" y="-4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А теперь помоги  Жаку доползти до озера, повторяй вместе с Жаком слоги, красиво </a:t>
            </a:r>
            <a:r>
              <a:rPr lang="ru-RU" dirty="0" smtClean="0"/>
              <a:t>проговаривая звук </a:t>
            </a:r>
            <a:r>
              <a:rPr lang="ru-RU" dirty="0" smtClean="0"/>
              <a:t>Ш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294</Words>
  <Application>Microsoft Office PowerPoint</Application>
  <PresentationFormat>Экран (4:3)</PresentationFormat>
  <Paragraphs>44</Paragraphs>
  <Slides>41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4" baseType="lpstr">
      <vt:lpstr>Arial</vt:lpstr>
      <vt:lpstr>Calibri</vt:lpstr>
      <vt:lpstr>Тема Office</vt:lpstr>
      <vt:lpstr>Путешествие змея Жака</vt:lpstr>
      <vt:lpstr>Презентация PowerPoint</vt:lpstr>
      <vt:lpstr>Презентация PowerPoint</vt:lpstr>
      <vt:lpstr>Презентация PowerPoint</vt:lpstr>
      <vt:lpstr>Презентация PowerPoint</vt:lpstr>
      <vt:lpstr>А вот и Жак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Молодец! Ты справился со всеми заданиями!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Звук Ш</dc:title>
  <dc:creator>Компьютер</dc:creator>
  <cp:lastModifiedBy>work</cp:lastModifiedBy>
  <cp:revision>30</cp:revision>
  <dcterms:created xsi:type="dcterms:W3CDTF">2016-10-28T06:52:10Z</dcterms:created>
  <dcterms:modified xsi:type="dcterms:W3CDTF">2023-12-01T09:56:12Z</dcterms:modified>
</cp:coreProperties>
</file>