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66" r:id="rId3"/>
    <p:sldId id="267" r:id="rId4"/>
    <p:sldId id="260" r:id="rId5"/>
    <p:sldId id="264" r:id="rId6"/>
    <p:sldId id="261" r:id="rId7"/>
    <p:sldId id="262" r:id="rId8"/>
    <p:sldId id="263" r:id="rId9"/>
    <p:sldId id="258" r:id="rId10"/>
    <p:sldId id="257" r:id="rId11"/>
    <p:sldId id="25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54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files.school-collection.edu.ru/dlrstore/d85f588e-6877-41cd-ab8f-7ef33af38e1c/2_28.swf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school-collection.edu.ru/catalog/rubr/62179c51-6025-497a-ab4c-4ca86e6bfe78/114376/?interface=pupil&amp;class%5b%5d=43&amp;class%5b%5d=44&amp;subject=19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school-collection.edu.ru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files.school-collection.edu.ru/dlrstore/e568d94d-1be0-4ff5-9c36-cf943083d15a/2_29.swf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files.school-collection.edu.ru/dlrstore/4a01d5c1-9dbe-45fb-995e-d99cf1033e49/2_30.swf" TargetMode="External"/><Relationship Id="rId2" Type="http://schemas.openxmlformats.org/officeDocument/2006/relationships/hyperlink" Target="http://files.school-collection.edu.ru/dlrstore/e568d94d-1be0-4ff5-9c36-cf943083d15a/2_29.sw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files.school-collection.edu.ru/dlrstore/e568d94d-1be0-4ff5-9c36-cf943083d15a/2_29.swf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files.school-collection.edu.ru/dlrstore/d85f588e-6877-41cd-ab8f-7ef33af38e1c/2_28.swf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8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Человек и компьютер</a:t>
            </a:r>
            <a:endParaRPr lang="ru-RU" sz="800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85918" y="4357694"/>
            <a:ext cx="6400800" cy="1752600"/>
          </a:xfrm>
        </p:spPr>
        <p:txBody>
          <a:bodyPr>
            <a:normAutofit/>
          </a:bodyPr>
          <a:lstStyle/>
          <a:p>
            <a:pPr algn="r"/>
            <a:r>
              <a:rPr lang="ru-RU" sz="4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класс</a:t>
            </a:r>
            <a:endParaRPr lang="ru-RU" sz="44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4365957"/>
            <a:ext cx="2220032" cy="2277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071678"/>
          </a:xfrm>
        </p:spPr>
        <p:txBody>
          <a:bodyPr>
            <a:normAutofit/>
          </a:bodyPr>
          <a:lstStyle/>
          <a:p>
            <a:r>
              <a:rPr lang="ru-RU" sz="60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Проверь свои знания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en-US" sz="2000" dirty="0" smtClean="0"/>
              <a:t>http://</a:t>
            </a:r>
            <a:r>
              <a:rPr lang="en-US" sz="2000" dirty="0" smtClean="0">
                <a:hlinkClick r:id="rId2"/>
              </a:rPr>
              <a:t>files.school-collection.edu.ru/dlrstore/9efdacfc-e7ae-4e90-8975-848e6c42ad92/2_8.swf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571744"/>
            <a:ext cx="8229600" cy="355441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4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Головоломка «продолжи ряд картинок»</a:t>
            </a:r>
            <a:endParaRPr lang="ru-RU" sz="44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4071942"/>
            <a:ext cx="828680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Развитие памяти и мышления, формирование навыков работы с мышью </a:t>
            </a:r>
          </a:p>
          <a:p>
            <a:r>
              <a:rPr lang="ru-RU" sz="2800" i="1" dirty="0" smtClean="0"/>
              <a:t>(контроль знаний)</a:t>
            </a:r>
            <a:endParaRPr lang="ru-RU" sz="28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Домашнее задание</a:t>
            </a:r>
            <a:endParaRPr lang="ru-RU" sz="60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000" dirty="0" smtClean="0">
                <a:hlinkClick r:id="rId2"/>
              </a:rPr>
              <a:t>http://school-collection.edu.ru/catalog/rubr/62179c51-6025-497a-ab4c-4ca86e6bfe78/114376/?interface=pupil&amp;class[]=43&amp;class[]=44&amp;subject=19</a:t>
            </a:r>
            <a:endParaRPr lang="ru-RU" sz="2000" dirty="0"/>
          </a:p>
        </p:txBody>
      </p:sp>
      <p:pic>
        <p:nvPicPr>
          <p:cNvPr id="4098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3702" y="4071942"/>
            <a:ext cx="2357454" cy="2574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85728"/>
            <a:ext cx="8229600" cy="614366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i="1" dirty="0" smtClean="0"/>
              <a:t>1. Тип урока: комбинированный </a:t>
            </a:r>
            <a:endParaRPr lang="ru-RU" i="1" dirty="0"/>
          </a:p>
          <a:p>
            <a:pPr>
              <a:buNone/>
            </a:pPr>
            <a:r>
              <a:rPr lang="ru-RU" i="1" dirty="0" smtClean="0"/>
              <a:t>2. Модель</a:t>
            </a:r>
            <a:r>
              <a:rPr lang="ru-RU" i="1" dirty="0"/>
              <a:t>: компьютер на рабочем месте учителя, подключенный к проектору, и экран; один ученик – один компьютер.</a:t>
            </a:r>
          </a:p>
          <a:p>
            <a:pPr>
              <a:buNone/>
            </a:pPr>
            <a:r>
              <a:rPr lang="ru-RU" i="1" dirty="0" smtClean="0"/>
              <a:t>3. Использование </a:t>
            </a:r>
            <a:r>
              <a:rPr lang="ru-RU" i="1" dirty="0"/>
              <a:t>ЦОР </a:t>
            </a:r>
          </a:p>
          <a:p>
            <a:pPr>
              <a:buFontTx/>
              <a:buNone/>
            </a:pPr>
            <a:r>
              <a:rPr lang="ru-RU" dirty="0">
                <a:hlinkClick r:id="rId2"/>
              </a:rPr>
              <a:t>http://school-collection.edu.ru/ </a:t>
            </a:r>
            <a:endParaRPr lang="ru-RU" dirty="0" smtClean="0"/>
          </a:p>
          <a:p>
            <a:pPr>
              <a:buFontTx/>
              <a:buNone/>
            </a:pPr>
            <a:r>
              <a:rPr lang="ru-RU" i="1" dirty="0" smtClean="0"/>
              <a:t>4. Этапы урока:</a:t>
            </a:r>
          </a:p>
          <a:p>
            <a:pPr>
              <a:buFontTx/>
              <a:buNone/>
            </a:pPr>
            <a:r>
              <a:rPr lang="ru-RU" sz="2800" dirty="0" smtClean="0"/>
              <a:t>    Объяснение нового материала- 5 мин</a:t>
            </a:r>
          </a:p>
          <a:p>
            <a:pPr>
              <a:buFontTx/>
              <a:buNone/>
            </a:pPr>
            <a:r>
              <a:rPr lang="ru-RU" sz="2800" dirty="0" smtClean="0"/>
              <a:t>    Ответы на вопросы-3 мин</a:t>
            </a:r>
          </a:p>
          <a:p>
            <a:pPr>
              <a:buFontTx/>
              <a:buNone/>
            </a:pPr>
            <a:r>
              <a:rPr lang="ru-RU" sz="2800" dirty="0" smtClean="0"/>
              <a:t>    Закрепление нового материала (обучающие тесты) – 8 мин</a:t>
            </a:r>
          </a:p>
          <a:p>
            <a:pPr>
              <a:buFontTx/>
              <a:buNone/>
            </a:pPr>
            <a:r>
              <a:rPr lang="ru-RU" sz="2800" dirty="0" smtClean="0"/>
              <a:t>    Контролирующий тест – 8 мин</a:t>
            </a:r>
          </a:p>
          <a:p>
            <a:pPr>
              <a:buFontTx/>
              <a:buNone/>
            </a:pPr>
            <a:r>
              <a:rPr lang="ru-RU" sz="2800" dirty="0" smtClean="0"/>
              <a:t>    Подведение итогов, домашнее задание – 1 мин</a:t>
            </a:r>
          </a:p>
          <a:p>
            <a:pPr>
              <a:buFontTx/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 урока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изучение функций блоков ЭВМ</a:t>
            </a:r>
          </a:p>
          <a:p>
            <a:pPr>
              <a:buNone/>
            </a:pPr>
            <a:r>
              <a:rPr lang="ru-RU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</a:p>
          <a:p>
            <a:pPr>
              <a:buNone/>
            </a:pP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1. демонстрация функций блоков ЭВМ.</a:t>
            </a:r>
          </a:p>
          <a:p>
            <a:pPr>
              <a:buNone/>
            </a:pP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2. Установление соответствия между функциями и устройствами ЭВМ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hlinkClick r:id="rId2"/>
              </a:rPr>
              <a:t>http://files.school-collection.edu.ru/dlrstore/e568d94d-1be0-4ff5-9c36-cf943083d15a/2_29.swf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2214555"/>
            <a:ext cx="807249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Демонстрация и изучение функций блоков ЭВМ</a:t>
            </a:r>
          </a:p>
          <a:p>
            <a:r>
              <a:rPr lang="ru-RU" sz="2800" i="1" dirty="0" smtClean="0"/>
              <a:t>(Объяснение нового материала)</a:t>
            </a:r>
          </a:p>
          <a:p>
            <a:endParaRPr lang="ru-RU" sz="28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286248" y="3429000"/>
            <a:ext cx="3929090" cy="2924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Обсудим</a:t>
            </a:r>
            <a:endParaRPr lang="ru-RU" sz="72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ru-RU" i="1" dirty="0" smtClean="0"/>
              <a:t>Какие компоненты компьютера вы знаете?</a:t>
            </a:r>
          </a:p>
          <a:p>
            <a:pPr marL="514350" indent="-514350">
              <a:buAutoNum type="arabicPeriod"/>
            </a:pPr>
            <a:r>
              <a:rPr lang="ru-RU" i="1" dirty="0" smtClean="0"/>
              <a:t>Как они связаны между собой?</a:t>
            </a:r>
            <a:endParaRPr lang="ru-RU" i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3571876"/>
            <a:ext cx="2928958" cy="2910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http://</a:t>
            </a:r>
            <a:r>
              <a:rPr lang="en-US" sz="2000" dirty="0" smtClean="0">
                <a:hlinkClick r:id="rId2"/>
              </a:rPr>
              <a:t>files.school-collection.edu.ru/dlrstore/4a01d5c1-9dbe-45fb-995e-d99cf1033e49/2_30.swf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i="1" dirty="0" smtClean="0"/>
          </a:p>
          <a:p>
            <a:pPr>
              <a:buNone/>
            </a:pP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Проверка усвоения функций блоков ЭВМ (Обучающий тест)</a:t>
            </a:r>
          </a:p>
          <a:p>
            <a:pPr>
              <a:buNone/>
            </a:pPr>
            <a:r>
              <a:rPr lang="ru-RU" sz="2800" i="1" dirty="0" smtClean="0"/>
              <a:t>(закрепление полученных знаний)</a:t>
            </a:r>
          </a:p>
          <a:p>
            <a:pPr>
              <a:buNone/>
            </a:pPr>
            <a:endParaRPr lang="ru-RU" sz="28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7" name="Picture 3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lum/>
          </a:blip>
          <a:srcRect/>
          <a:stretch>
            <a:fillRect/>
          </a:stretch>
        </p:blipFill>
        <p:spPr bwMode="auto">
          <a:xfrm>
            <a:off x="5572132" y="4286256"/>
            <a:ext cx="3071834" cy="2314115"/>
          </a:xfrm>
          <a:prstGeom prst="rect">
            <a:avLst/>
          </a:prstGeom>
          <a:gradFill>
            <a:gsLst>
              <a:gs pos="0">
                <a:srgbClr val="FFC000"/>
              </a:gs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http://</a:t>
            </a:r>
            <a:r>
              <a:rPr lang="en-US" sz="2000" dirty="0" smtClean="0">
                <a:hlinkClick r:id="rId2"/>
              </a:rPr>
              <a:t>files.school-collection.edu.ru/dlrstore/f4fdd921-3b77-4eaa-a1c6-bb90a34d5908/2_27.swf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Тренажёр « Установление соответствия между функциями и устройствами ЭВМ»</a:t>
            </a:r>
          </a:p>
          <a:p>
            <a:pPr>
              <a:buNone/>
            </a:pPr>
            <a:r>
              <a:rPr lang="ru-RU" sz="2800" i="1" dirty="0" smtClean="0"/>
              <a:t>(Объяснение нового материала)</a:t>
            </a:r>
          </a:p>
          <a:p>
            <a:pPr>
              <a:buNone/>
            </a:pPr>
            <a:endParaRPr lang="ru-RU" sz="28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Обсудим</a:t>
            </a:r>
            <a:endParaRPr lang="ru-RU" sz="72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ru-RU" i="1" dirty="0" smtClean="0"/>
              <a:t>Какое устройство служит для ввода информации?</a:t>
            </a:r>
          </a:p>
          <a:p>
            <a:pPr marL="514350" indent="-514350">
              <a:buAutoNum type="arabicPeriod"/>
            </a:pPr>
            <a:r>
              <a:rPr lang="ru-RU" i="1" dirty="0" smtClean="0"/>
              <a:t>Какое устройство необходимо для вывода изображения?</a:t>
            </a:r>
          </a:p>
          <a:p>
            <a:pPr marL="514350" indent="-514350">
              <a:buAutoNum type="arabicPeriod"/>
            </a:pPr>
            <a:r>
              <a:rPr lang="ru-RU" i="1" dirty="0" smtClean="0"/>
              <a:t>Функция какого устройства – хранение информации?</a:t>
            </a:r>
          </a:p>
          <a:p>
            <a:pPr marL="514350" indent="-514350">
              <a:buAutoNum type="arabicPeriod"/>
            </a:pPr>
            <a:r>
              <a:rPr lang="ru-RU" i="1" dirty="0" smtClean="0"/>
              <a:t>Какое устройство служит </a:t>
            </a:r>
          </a:p>
          <a:p>
            <a:pPr marL="514350" indent="-514350">
              <a:buNone/>
            </a:pPr>
            <a:r>
              <a:rPr lang="ru-RU" i="1" dirty="0" smtClean="0"/>
              <a:t>для печати?</a:t>
            </a:r>
          </a:p>
          <a:p>
            <a:pPr marL="514350" indent="-514350">
              <a:buAutoNum type="arabicPeriod"/>
            </a:pPr>
            <a:endParaRPr lang="ru-RU" dirty="0" smtClean="0"/>
          </a:p>
          <a:p>
            <a:pPr marL="514350" indent="-514350">
              <a:buAutoNum type="arabicPeriod"/>
            </a:pPr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2264" y="4431352"/>
            <a:ext cx="2281232" cy="226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hlinkClick r:id="rId2"/>
              </a:rPr>
              <a:t>http://files.school-collection.edu.ru/dlrstore/d85f588e-6877-41cd-ab8f-7ef33af38e1c/2_28.swf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Выполни тест «Установи соответствие между функциями и устройствами ЭВМ»</a:t>
            </a:r>
          </a:p>
          <a:p>
            <a:pPr>
              <a:buNone/>
            </a:pPr>
            <a:r>
              <a:rPr lang="ru-RU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Обучающий тест)</a:t>
            </a:r>
          </a:p>
          <a:p>
            <a:pPr>
              <a:buNone/>
            </a:pPr>
            <a:r>
              <a:rPr lang="ru-RU" sz="2800" i="1" dirty="0" smtClean="0"/>
              <a:t>(закрепление полученных знаний)</a:t>
            </a:r>
          </a:p>
          <a:p>
            <a:pPr>
              <a:buNone/>
            </a:pPr>
            <a:endParaRPr lang="ru-RU" sz="2800" i="1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</TotalTime>
  <Words>258</Words>
  <Application>Microsoft Office PowerPoint</Application>
  <PresentationFormat>Экран (4:3)</PresentationFormat>
  <Paragraphs>45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Человек и компьютер</vt:lpstr>
      <vt:lpstr>Презентация PowerPoint</vt:lpstr>
      <vt:lpstr>Презентация PowerPoint</vt:lpstr>
      <vt:lpstr>http://files.school-collection.edu.ru/dlrstore/e568d94d-1be0-4ff5-9c36-cf943083d15a/2_29.swf</vt:lpstr>
      <vt:lpstr>Обсудим</vt:lpstr>
      <vt:lpstr>http://files.school-collection.edu.ru/dlrstore/4a01d5c1-9dbe-45fb-995e-d99cf1033e49/2_30.swf</vt:lpstr>
      <vt:lpstr>http://files.school-collection.edu.ru/dlrstore/f4fdd921-3b77-4eaa-a1c6-bb90a34d5908/2_27.swf</vt:lpstr>
      <vt:lpstr>Обсудим</vt:lpstr>
      <vt:lpstr>http://files.school-collection.edu.ru/dlrstore/d85f588e-6877-41cd-ab8f-7ef33af38e1c/2_28.swf</vt:lpstr>
      <vt:lpstr>Проверь свои знания http://files.school-collection.edu.ru/dlrstore/9efdacfc-e7ae-4e90-8975-848e6c42ad92/2_8.swf</vt:lpstr>
      <vt:lpstr>Домашнее задание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Человек и компьютер</dc:title>
  <dc:creator>User</dc:creator>
  <cp:lastModifiedBy>User</cp:lastModifiedBy>
  <cp:revision>20</cp:revision>
  <dcterms:modified xsi:type="dcterms:W3CDTF">2014-11-17T03:19:08Z</dcterms:modified>
</cp:coreProperties>
</file>