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74" r:id="rId8"/>
    <p:sldId id="276" r:id="rId9"/>
    <p:sldId id="267" r:id="rId10"/>
    <p:sldId id="268" r:id="rId11"/>
    <p:sldId id="269" r:id="rId12"/>
    <p:sldId id="277" r:id="rId13"/>
    <p:sldId id="27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33843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7704856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1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1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9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0840" cy="1008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70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576" y="6356350"/>
            <a:ext cx="2133600" cy="365125"/>
          </a:xfrm>
        </p:spPr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3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A38C-7966-4F3D-B3ED-67987134663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036496" cy="3384375"/>
          </a:xfrm>
        </p:spPr>
        <p:txBody>
          <a:bodyPr>
            <a:noAutofit/>
          </a:bodyPr>
          <a:lstStyle/>
          <a:p>
            <a:r>
              <a:rPr lang="ru-RU" sz="3200" dirty="0"/>
              <a:t>«Особенности организации образовательного процесса для обучающихся с инвалидностью и ограниченными возможностями здоровья при получении среднего профессионального образования и профессионального обучения»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b="1" dirty="0"/>
              <a:t>Абрамова О.А., </a:t>
            </a:r>
          </a:p>
          <a:p>
            <a:pPr algn="r"/>
            <a:r>
              <a:rPr lang="ru-RU" b="1" dirty="0"/>
              <a:t>преподаватель ГАПОУ СО «ТСПК»</a:t>
            </a:r>
          </a:p>
        </p:txBody>
      </p:sp>
    </p:spTree>
    <p:extLst>
      <p:ext uri="{BB962C8B-B14F-4D97-AF65-F5344CB8AC3E}">
        <p14:creationId xmlns:p14="http://schemas.microsoft.com/office/powerpoint/2010/main" val="8029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64896" cy="100811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специальных (адаптированных) образовательных программ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5D024C-36AF-4A1F-AC9F-822430E8A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00200"/>
            <a:ext cx="3744416" cy="4708525"/>
          </a:xfrm>
        </p:spPr>
      </p:pic>
    </p:spTree>
    <p:extLst>
      <p:ext uri="{BB962C8B-B14F-4D97-AF65-F5344CB8AC3E}">
        <p14:creationId xmlns:p14="http://schemas.microsoft.com/office/powerpoint/2010/main" val="417769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64896" cy="86409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специальных учебников, учебных пособий и дидактических материалов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02F928-8A81-4A99-8EB3-867AED744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31" y="1600200"/>
            <a:ext cx="6976101" cy="4708525"/>
          </a:xfrm>
        </p:spPr>
      </p:pic>
    </p:spTree>
    <p:extLst>
      <p:ext uri="{BB962C8B-B14F-4D97-AF65-F5344CB8AC3E}">
        <p14:creationId xmlns:p14="http://schemas.microsoft.com/office/powerpoint/2010/main" val="218267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86DA2-F547-42C9-B9D5-029C3411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технических средств обучения коллективного и индивидуального пользования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D6330C-DB90-4EC2-B245-E47766EF16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3899"/>
            <a:ext cx="4038600" cy="303856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33850F6-6C60-43B2-981F-B090A0F83D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2" y="2191544"/>
            <a:ext cx="3343275" cy="3343275"/>
          </a:xfrm>
        </p:spPr>
      </p:pic>
    </p:spTree>
    <p:extLst>
      <p:ext uri="{BB962C8B-B14F-4D97-AF65-F5344CB8AC3E}">
        <p14:creationId xmlns:p14="http://schemas.microsoft.com/office/powerpoint/2010/main" val="108712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8EBAE-B3ED-4967-8111-DDF2DB5F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технических средств обучения коллективного и индивидуального пользования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80EF70-8128-42B9-A158-1078893F38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7269"/>
            <a:ext cx="4038600" cy="31718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C80E0B-A1CE-4C27-B434-C4715033E0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2956"/>
            <a:ext cx="4038600" cy="3600450"/>
          </a:xfrm>
        </p:spPr>
      </p:pic>
    </p:spTree>
    <p:extLst>
      <p:ext uri="{BB962C8B-B14F-4D97-AF65-F5344CB8AC3E}">
        <p14:creationId xmlns:p14="http://schemas.microsoft.com/office/powerpoint/2010/main" val="141381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6864" cy="100811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C9ED61-8083-45E9-921E-C54D5C0D7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34" y="1600200"/>
            <a:ext cx="3707758" cy="4708525"/>
          </a:xfrm>
        </p:spPr>
      </p:pic>
    </p:spTree>
    <p:extLst>
      <p:ext uri="{BB962C8B-B14F-4D97-AF65-F5344CB8AC3E}">
        <p14:creationId xmlns:p14="http://schemas.microsoft.com/office/powerpoint/2010/main" val="262138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62EB53-D3EC-4CC4-A283-9437D58D8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75" y="1844675"/>
            <a:ext cx="3233075" cy="4464050"/>
          </a:xfrm>
        </p:spPr>
      </p:pic>
    </p:spTree>
    <p:extLst>
      <p:ext uri="{BB962C8B-B14F-4D97-AF65-F5344CB8AC3E}">
        <p14:creationId xmlns:p14="http://schemas.microsoft.com/office/powerpoint/2010/main" val="230717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Абрамова Ольга Александровна,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«Тольяттинский социально-педагогический колледж»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+79272167602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dascha20051983@mail.ru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9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6264548" cy="5543550"/>
          </a:xfrm>
        </p:spPr>
      </p:pic>
    </p:spTree>
    <p:extLst>
      <p:ext uri="{BB962C8B-B14F-4D97-AF65-F5344CB8AC3E}">
        <p14:creationId xmlns:p14="http://schemas.microsoft.com/office/powerpoint/2010/main" val="363095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872" cy="1008112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 с ОВЗ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200"/>
            <a:ext cx="4752527" cy="4853136"/>
          </a:xfrm>
        </p:spPr>
      </p:pic>
    </p:spTree>
    <p:extLst>
      <p:ext uri="{BB962C8B-B14F-4D97-AF65-F5344CB8AC3E}">
        <p14:creationId xmlns:p14="http://schemas.microsoft.com/office/powerpoint/2010/main" val="428352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 с инвалидностью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345638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</p:spTree>
    <p:extLst>
      <p:ext uri="{BB962C8B-B14F-4D97-AF65-F5344CB8AC3E}">
        <p14:creationId xmlns:p14="http://schemas.microsoft.com/office/powerpoint/2010/main" val="11236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6633"/>
            <a:ext cx="4040188" cy="504056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группы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836712"/>
            <a:ext cx="4040188" cy="5289451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09.02.01 Компьютерные системы и комплексы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46.02.01 Документационное обеспечение управления и архивоведение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09.02.07 Информационные системы и программирование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09.01.03 Мастер по обработке цифровой информации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391471" cy="620689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Инклюзивные группы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620690"/>
            <a:ext cx="4041775" cy="550547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44.02.03 Педагогика дополнительного образования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44.02.01 Дошкольное образование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44.02.04 Специальное дошкольное образование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44.02.02 Преподавание в начальных классах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09.02.07 Информационные системы и программирование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09.01.03 Оператор информационных систем и ресурсов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49.02.02 Адаптивная физическая культура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71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872" cy="792088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получения образования студентами с ОВЗ и инвалидностью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352928" cy="504056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беспрепятственного доступа в учебные помещения и другие помещения;</a:t>
            </a:r>
          </a:p>
          <a:p>
            <a:pPr marL="0" indent="0" algn="just">
              <a:buNone/>
            </a:pPr>
            <a:endParaRPr lang="ru-RU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ассистента (помощника), оказывающего необходимую техническую помощь;</a:t>
            </a:r>
          </a:p>
          <a:p>
            <a:pPr marL="0" indent="0" algn="just">
              <a:buNone/>
            </a:pPr>
            <a:endParaRPr lang="ru-RU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(адаптированных) образовательных программ;</a:t>
            </a:r>
          </a:p>
          <a:p>
            <a:pPr marL="0" indent="0" algn="just">
              <a:buNone/>
            </a:pPr>
            <a:endParaRPr lang="ru-RU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учебников, учебных пособий и дидактических материалов;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технических средств обучения коллективного и индивидуального пользования.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91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21017-B563-4FD0-ACB6-B9B64F7C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беспрепятственного доступа в учебные помещения и другие помещения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80D404-EB47-4B01-ACAE-0992C2F3FE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7BFD12B-4150-4386-9755-7D5FE92E8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80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CAAFA-2C8B-4217-BE82-CD3580D8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беспрепятственного доступа в учебные помещения и другие помещения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CDAE53-3E95-44A7-AB9D-61E9764F0D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A325B70-AD32-42DC-8E55-2AA054BC55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7556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20" y="620688"/>
            <a:ext cx="8063880" cy="72008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 услуг ассистента (помощника), оказывающего необходимую техническую помощь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FCBAFD-12C6-4571-A071-92265207D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15" y="1600200"/>
            <a:ext cx="3222396" cy="4708525"/>
          </a:xfrm>
        </p:spPr>
      </p:pic>
    </p:spTree>
    <p:extLst>
      <p:ext uri="{BB962C8B-B14F-4D97-AF65-F5344CB8AC3E}">
        <p14:creationId xmlns:p14="http://schemas.microsoft.com/office/powerpoint/2010/main" val="1123095545"/>
      </p:ext>
    </p:extLst>
  </p:cSld>
  <p:clrMapOvr>
    <a:masterClrMapping/>
  </p:clrMapOvr>
</p:sld>
</file>

<file path=ppt/theme/theme1.xml><?xml version="1.0" encoding="utf-8"?>
<a:theme xmlns:a="http://schemas.openxmlformats.org/drawingml/2006/main" name="Korporativnii_shablon_tsp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Korporativnii_shablon_tspk2</Template>
  <TotalTime>129</TotalTime>
  <Words>239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Korporativnii_shablon_tspk</vt:lpstr>
      <vt:lpstr>«Особенности организации образовательного процесса для обучающихся с инвалидностью и ограниченными возможностями здоровья при получении среднего профессионального образования и профессионального обучения»</vt:lpstr>
      <vt:lpstr>Презентация PowerPoint</vt:lpstr>
      <vt:lpstr>Абитуриент с ОВЗ</vt:lpstr>
      <vt:lpstr>Абитуриент с инвалидностью</vt:lpstr>
      <vt:lpstr>Презентация PowerPoint</vt:lpstr>
      <vt:lpstr>Условия получения образования студентами с ОВЗ и инвалидностью</vt:lpstr>
      <vt:lpstr>Обеспечение беспрепятственного доступа в учебные помещения и другие помещения</vt:lpstr>
      <vt:lpstr>Обеспечение беспрепятственного доступа в учебные помещения и другие помещения</vt:lpstr>
      <vt:lpstr>Предоставление услуг ассистента (помощника), оказывающего необходимую техническую помощь</vt:lpstr>
      <vt:lpstr>Использование специальных (адаптированных) образовательных программ</vt:lpstr>
      <vt:lpstr>Использование специальных учебников, учебных пособий и дидактических материалов</vt:lpstr>
      <vt:lpstr>Использование специальных технических средств обучения коллективного и индивидуального пользования</vt:lpstr>
      <vt:lpstr>Использование специальных технических средств обучения коллективного и индивидуального пользования</vt:lpstr>
      <vt:lpstr>Производственная практика</vt:lpstr>
      <vt:lpstr>Государственная итоговая аттестация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MIX PC</dc:creator>
  <cp:lastModifiedBy>user</cp:lastModifiedBy>
  <cp:revision>11</cp:revision>
  <dcterms:created xsi:type="dcterms:W3CDTF">2023-12-01T00:33:15Z</dcterms:created>
  <dcterms:modified xsi:type="dcterms:W3CDTF">2023-12-01T06:46:32Z</dcterms:modified>
</cp:coreProperties>
</file>