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58" r:id="rId6"/>
    <p:sldId id="259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7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2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8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3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9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2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7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2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3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05F6-61EE-402E-AB68-6501C9ADBE7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5BB2-0759-4A04-BE4C-23A930C9C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6p8DD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clck.ru/36oKS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openxmlformats.org/officeDocument/2006/relationships/hyperlink" Target="https://qptr.ru/I4rz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qptr.ru/gsuj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1203" y="2438092"/>
            <a:ext cx="8665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– ресурсы в формировании Я – концепции детей с ОВЗ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782" y="6183723"/>
            <a:ext cx="5743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дополнительного образования: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Пижамова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Н.В.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C209C8-9E88-4633-97FC-7E2EA5A03817}"/>
              </a:ext>
            </a:extLst>
          </p:cNvPr>
          <p:cNvSpPr/>
          <p:nvPr/>
        </p:nvSpPr>
        <p:spPr>
          <a:xfrm>
            <a:off x="2823256" y="520388"/>
            <a:ext cx="6653348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ЦВР «Эврика -СП ГБОУ СОШ </a:t>
            </a:r>
            <a:r>
              <a:rPr lang="ru-RU" kern="50" dirty="0" err="1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им.Н.С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  <a:r>
              <a:rPr lang="ru-RU" kern="50" dirty="0" err="1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Доровского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kern="50" dirty="0" err="1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с.Подбельск</a:t>
            </a:r>
            <a:endParaRPr lang="ru-RU" sz="12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1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65252" y="426333"/>
            <a:ext cx="7461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концепция» – ядро личности</a:t>
            </a:r>
            <a:endParaRPr lang="ru-RU" sz="32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86A581-0167-4E2E-BA7A-9DE44EDAAAA7}"/>
              </a:ext>
            </a:extLst>
          </p:cNvPr>
          <p:cNvSpPr/>
          <p:nvPr/>
        </p:nvSpPr>
        <p:spPr>
          <a:xfrm>
            <a:off x="1328481" y="1991515"/>
            <a:ext cx="9729926" cy="170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7350" algn="just">
              <a:lnSpc>
                <a:spcPct val="150000"/>
              </a:lnSpc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Я - концепция способствует достижению внутренней согласованности личности, является источником ожиданий относительно самого себя, основой школьной мотивации, а так как эффективность образовательного процесса во многом зависит именно от школьной мотивации, то и изучению Я - концепции сегодня уделяется пристальное внимание.</a:t>
            </a:r>
            <a:endParaRPr lang="ru-RU" sz="12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7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2974" y="861630"/>
            <a:ext cx="56375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BF3327-431E-4D24-87AA-C497F9518075}"/>
              </a:ext>
            </a:extLst>
          </p:cNvPr>
          <p:cNvSpPr/>
          <p:nvPr/>
        </p:nvSpPr>
        <p:spPr>
          <a:xfrm>
            <a:off x="997521" y="409615"/>
            <a:ext cx="10383652" cy="2241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Для развития познавательных интересов и самостоятельности детей с ОВЗ в своей работе использую компьютерную технику. Общаясь с компьютером, детям хочется научиться рисовать, писать, искать интересующую их информацию, пользоваться обучающими программами и Интернетом. </a:t>
            </a:r>
            <a:endParaRPr lang="ru-RU" sz="24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F611EE-749C-4C79-B929-B86A498A3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6" y="2740588"/>
            <a:ext cx="7111799" cy="40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1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62408" y="580552"/>
            <a:ext cx="7461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7D7022-905D-4295-B7EA-114D123FBC9A}"/>
              </a:ext>
            </a:extLst>
          </p:cNvPr>
          <p:cNvSpPr/>
          <p:nvPr/>
        </p:nvSpPr>
        <p:spPr>
          <a:xfrm>
            <a:off x="1137821" y="1834655"/>
            <a:ext cx="9916357" cy="234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Компьютер является мощнейшим стимулом для творчества детей с особыми образовательными потребностями. Экран притягивает внимание, которого мы порой не можем добиться при фронтальной работе. На экране можно быстро выполнить преобразования в деформированном тексте, превратив разрозненные предложения в связные рассказ, что мучительно долго достигается с помощью ручки и тетради.</a:t>
            </a:r>
            <a:endParaRPr lang="ru-RU" sz="20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2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6898" y="316954"/>
            <a:ext cx="7461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связной письменной речью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7E7E9-EBD5-46B2-AA8F-BD2156E5B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0" y="3353563"/>
            <a:ext cx="5306830" cy="29850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77AB34-B6A6-4F4B-B8CE-E14C1484C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90" y="3353564"/>
            <a:ext cx="5306829" cy="298509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AFF849-8181-42F7-83E2-56998BC516AA}"/>
              </a:ext>
            </a:extLst>
          </p:cNvPr>
          <p:cNvSpPr/>
          <p:nvPr/>
        </p:nvSpPr>
        <p:spPr>
          <a:xfrm>
            <a:off x="828673" y="1418737"/>
            <a:ext cx="10857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Для учителя важно научить школьников грамотной связной письменной речи. При работе над текстом, используем следующий вид работы на компьютере. </a:t>
            </a:r>
          </a:p>
          <a:p>
            <a: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В такую работу охотно включаются ученики, которым сложно дается написание рассказов.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932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4653" y="151107"/>
            <a:ext cx="7461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5813" y="949651"/>
            <a:ext cx="56375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925522-3E3E-4316-90D8-8414B58E0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75" y="947624"/>
            <a:ext cx="3866123" cy="2918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7069C2-2147-44B0-9CD9-37421D17E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25" y="900342"/>
            <a:ext cx="3940225" cy="29185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270381-2B6F-41ED-853D-60C6C6D9B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87" y="3983345"/>
            <a:ext cx="3682302" cy="27574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49B674-A094-4B29-845D-144F7001C4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11" y="3983345"/>
            <a:ext cx="4966384" cy="27574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985D0A-13EA-4968-B5D4-1DF49A084A6B}"/>
              </a:ext>
            </a:extLst>
          </p:cNvPr>
          <p:cNvSpPr/>
          <p:nvPr/>
        </p:nvSpPr>
        <p:spPr>
          <a:xfrm>
            <a:off x="7801137" y="5588326"/>
            <a:ext cx="2356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https://clck.ru/36oKSP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3C670B-0E5E-43BC-86C8-753D0391EA7D}"/>
              </a:ext>
            </a:extLst>
          </p:cNvPr>
          <p:cNvSpPr/>
          <p:nvPr/>
        </p:nvSpPr>
        <p:spPr>
          <a:xfrm>
            <a:off x="7138387" y="3429000"/>
            <a:ext cx="24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https://clck.ru/36p8DD</a:t>
            </a:r>
            <a:r>
              <a:rPr lang="ru-RU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B09628-117F-46F3-8BF6-27E4FDD92253}"/>
              </a:ext>
            </a:extLst>
          </p:cNvPr>
          <p:cNvSpPr/>
          <p:nvPr/>
        </p:nvSpPr>
        <p:spPr>
          <a:xfrm>
            <a:off x="1595813" y="6245413"/>
            <a:ext cx="20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https://qptr.ru/gsuj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459573-77A6-4BCB-8405-9E466B49B7E2}"/>
              </a:ext>
            </a:extLst>
          </p:cNvPr>
          <p:cNvSpPr/>
          <p:nvPr/>
        </p:nvSpPr>
        <p:spPr>
          <a:xfrm>
            <a:off x="2383547" y="3305335"/>
            <a:ext cx="203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https://qptr.ru/I4rz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69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1603" y="272978"/>
            <a:ext cx="9063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F4588E-4D48-4E53-98B2-66B0A3FD7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1464019"/>
            <a:ext cx="6312023" cy="3460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24F3A5-AF88-4952-A129-20955F1B3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47" y="1056471"/>
            <a:ext cx="5484129" cy="47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1603" y="272978"/>
            <a:ext cx="9063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панель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485C97-BDB1-476D-9924-59A89CD9858D}"/>
              </a:ext>
            </a:extLst>
          </p:cNvPr>
          <p:cNvSpPr/>
          <p:nvPr/>
        </p:nvSpPr>
        <p:spPr>
          <a:xfrm>
            <a:off x="1072719" y="717881"/>
            <a:ext cx="10046562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Эффективным средством вовлечения учащихся в активный процесс познания является использование интерактивной панели, что позволяет создать условия, способствующие формированию и развитию различных компетенций учащихся.</a:t>
            </a:r>
            <a:endParaRPr lang="ru-RU" sz="20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33B164-335D-4A12-88F4-952E531AD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5" y="2584455"/>
            <a:ext cx="4918229" cy="36886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92FD13-462E-4C43-8D5F-5CBA31D4B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84455"/>
            <a:ext cx="4918229" cy="36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8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1603" y="272978"/>
            <a:ext cx="9063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панель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83295B-27E6-4FA0-918C-EF2DE70815C4}"/>
              </a:ext>
            </a:extLst>
          </p:cNvPr>
          <p:cNvSpPr/>
          <p:nvPr/>
        </p:nvSpPr>
        <p:spPr>
          <a:xfrm>
            <a:off x="973570" y="1738129"/>
            <a:ext cx="10599938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Грамотное использование возможностей интерактивной панели на занятиях способствует: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Активизации познавательной деятельности, повышению качественной успеваемости школьников.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Развитию навыков самообразования и самоконтроля у младших школьников, повышению уровня комфортности обучения.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Повышению самооценки у детей в процессе обучения</a:t>
            </a:r>
            <a:endParaRPr lang="ru-RU" sz="20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45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324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наталья</cp:lastModifiedBy>
  <cp:revision>22</cp:revision>
  <dcterms:created xsi:type="dcterms:W3CDTF">2018-04-20T13:04:11Z</dcterms:created>
  <dcterms:modified xsi:type="dcterms:W3CDTF">2023-11-27T13:17:17Z</dcterms:modified>
</cp:coreProperties>
</file>