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90679-F9C8-4B12-8E13-988DA58A0029}" type="datetimeFigureOut">
              <a:rPr lang="ru-RU" smtClean="0"/>
              <a:pPr/>
              <a:t>28.11.2022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F3C0A-3A18-43B8-9EBD-C85165090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velin.ru/images/stories/0000000foto/nuhged/podsnezhnik_001.jpg" TargetMode="External"/><Relationship Id="rId3" Type="http://schemas.openxmlformats.org/officeDocument/2006/relationships/hyperlink" Target="https://detsad22-kyzyl.rtyva.ru/wp-content/uploads/2022/01/img11.jpg" TargetMode="External"/><Relationship Id="rId7" Type="http://schemas.openxmlformats.org/officeDocument/2006/relationships/hyperlink" Target="https://papik.pro/uploads/posts/2022-01/1643021540_64-papik-pro-p-risunok-na-temu-12-mesyatsev-64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olsen.ru/wp-content/uploads/2021/12/7-20211218_194204-2048x1280.jpg" TargetMode="External"/><Relationship Id="rId5" Type="http://schemas.openxmlformats.org/officeDocument/2006/relationships/hyperlink" Target="https://fsd.kopilkaurokov.ru/up/html/2021/03/29/k_6061a02acc947/577018_5.jpeg" TargetMode="External"/><Relationship Id="rId4" Type="http://schemas.openxmlformats.org/officeDocument/2006/relationships/hyperlink" Target="https://catherineasquithgallery.com/uploads/posts/2021-03/1614555773_58-p-kartinki-na-belom-fone-ptitsi-69.png" TargetMode="External"/><Relationship Id="rId9" Type="http://schemas.openxmlformats.org/officeDocument/2006/relationships/hyperlink" Target="https://illustrators.ru/uploads/illustration/image/989906/&#1102;.&#1076;&#1077;&#1082;&#1072;&#1073;&#1088;&#1100;5&#1072;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jpe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lemuzika.pro/search/&#1040;&#1083;&#1077;&#1082;&#1089;&#1072;&#1085;&#1076;&#1088;%20&#1082;&#1101;&#1090;&#1083;&#1080;&#1085;%20&#1079;&#1080;&#1084;&#1085;&#1103;&#1103;%20&#1089;&#1082;&#1072;&#1079;&#1082;&#1072;" TargetMode="External"/><Relationship Id="rId3" Type="http://schemas.openxmlformats.org/officeDocument/2006/relationships/hyperlink" Target="https://lemuzika.pro/search/&#1090;&#1088;&#1080;%20&#1086;&#1088;&#1077;&#1096;&#1082;&#1072;%20&#1076;&#1083;&#1103;%20&#1079;&#1086;&#1083;&#1091;&#1096;&#1082;&#1080;" TargetMode="External"/><Relationship Id="rId7" Type="http://schemas.openxmlformats.org/officeDocument/2006/relationships/hyperlink" Target="https://lemuzika.pro/search/&#1096;&#1072;&#1075;&#1080;%20&#1087;&#1086;%20&#1089;&#1085;&#1077;&#1075;&#1091;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muzika.pro/search/&#1074;&#1099;&#1093;&#1086;&#1076;%20&#1076;&#1077;&#1076;&#1072;%20&#1084;&#1086;&#1088;&#1086;&#1079;&#1072;" TargetMode="External"/><Relationship Id="rId11" Type="http://schemas.openxmlformats.org/officeDocument/2006/relationships/hyperlink" Target="https://illustrators.ru/uploads/illustration/image/989906/&#1102;.&#1076;&#1077;&#1082;&#1072;&#1073;&#1088;&#1100;5&#1072;.jpg" TargetMode="External"/><Relationship Id="rId5" Type="http://schemas.openxmlformats.org/officeDocument/2006/relationships/hyperlink" Target="https://muzebra.top/song/&#1089;&#1082;&#1072;&#1079;&#1086;&#1095;&#1085;&#1072;&#1103;+&#1079;&#1080;&#1084;&#1085;&#1103;&#1103;+&#1084;&#1077;&#1083;&#1086;&#1076;&#1080;&#1103;" TargetMode="External"/><Relationship Id="rId10" Type="http://schemas.openxmlformats.org/officeDocument/2006/relationships/hyperlink" Target="https://www.pavelin.ru/images/stories/0000000foto/nuhged/podsnezhnik_001.jpg" TargetMode="External"/><Relationship Id="rId4" Type="http://schemas.openxmlformats.org/officeDocument/2006/relationships/hyperlink" Target="https://lemuzika.pro/search/&#1074;&#1099;&#1093;&#1086;&#1076;%20&#1094;&#1072;&#1088;&#1080;&#1094;&#1099;%20&#1089;%20&#1074;&#1100;&#1102;&#1075;&#1086;&#1081;" TargetMode="External"/><Relationship Id="rId9" Type="http://schemas.openxmlformats.org/officeDocument/2006/relationships/hyperlink" Target="https://lemuzika.pro/search/&#1043;&#1077;&#1086;&#1088;&#1075;&#1080;&#1081;%20&#1057;&#1074;&#1080;&#1088;&#1080;&#1076;&#1086;&#1074;%20%28&#1044;&#1080;&#1088;&#1080;&#1078;&#1105;&#1088;%20&#1042;&#1083;&#1072;&#1076;&#1080;&#1084;&#1080;&#1088;%20&#1060;&#1077;&#1076;&#1086;&#1089;&#1077;&#1077;&#1074;%2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00205003_2-p-zimnii-krasivii-fon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335756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СП «Детский сад №52» ГБОУ СОШ №26</a:t>
            </a:r>
            <a:br>
              <a:rPr lang="ru-RU" sz="28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г. Сызрани Самарской области</a:t>
            </a:r>
            <a:br>
              <a:rPr lang="ru-RU" sz="28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6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В </a:t>
            </a:r>
            <a:r>
              <a:rPr lang="ru-RU" sz="6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поисках новогодней корзины с подснежниками</a:t>
            </a:r>
            <a:endParaRPr lang="ru-RU" sz="6000" dirty="0">
              <a:solidFill>
                <a:schemeClr val="tx2"/>
              </a:solidFill>
              <a:latin typeface="Monotype Corsiva" pitchFamily="66" charset="0"/>
              <a:ea typeface="Cambria" pitchFamily="18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3000372"/>
            <a:ext cx="8286808" cy="3429024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Новогодняя логопедическая  </a:t>
            </a:r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квест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- игра  </a:t>
            </a: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для </a:t>
            </a:r>
            <a:r>
              <a:rPr lang="ru-RU" dirty="0">
                <a:solidFill>
                  <a:schemeClr val="tx1"/>
                </a:solidFill>
                <a:latin typeface="Monotype Corsiva" pitchFamily="66" charset="0"/>
              </a:rPr>
              <a:t>детей старшего дошкольного возраста с 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ОНР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chemeClr val="tx1"/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                                                                           Выполнили: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                                                                        О.В. Самойлова, И.Б. </a:t>
            </a:r>
            <a:r>
              <a:rPr lang="ru-RU" sz="2400" dirty="0" err="1" smtClean="0">
                <a:solidFill>
                  <a:schemeClr val="tx1"/>
                </a:solidFill>
                <a:latin typeface="Monotype Corsiva" pitchFamily="66" charset="0"/>
              </a:rPr>
              <a:t>Мордвинова</a:t>
            </a:r>
            <a:endParaRPr lang="ru-RU" sz="2400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                                                                      учителя-логопеды </a:t>
            </a:r>
          </a:p>
          <a:p>
            <a:pPr algn="l"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                                                            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Г.Н. </a:t>
            </a:r>
            <a:r>
              <a:rPr lang="ru-RU" sz="2400" dirty="0" err="1" smtClean="0">
                <a:solidFill>
                  <a:schemeClr val="tx1"/>
                </a:solidFill>
                <a:latin typeface="Monotype Corsiva" pitchFamily="66" charset="0"/>
              </a:rPr>
              <a:t>Пучкина</a:t>
            </a:r>
            <a:endParaRPr lang="ru-RU" sz="2400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                                                                         воспитатель</a:t>
            </a:r>
            <a:endParaRPr lang="ru-RU" sz="2400" dirty="0">
              <a:solidFill>
                <a:schemeClr val="tx1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6" name="Рисунок 5" descr="4xCFZDEu_800x8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000504"/>
            <a:ext cx="3500462" cy="2286016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186766" cy="5411807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Ссылка к слайду № 2</a:t>
            </a:r>
          </a:p>
          <a:p>
            <a:r>
              <a:rPr lang="en-US" sz="1600" dirty="0" smtClean="0">
                <a:hlinkClick r:id="rId3"/>
              </a:rPr>
              <a:t>https://</a:t>
            </a:r>
            <a:r>
              <a:rPr lang="en-US" sz="1600" dirty="0" smtClean="0">
                <a:hlinkClick r:id="rId3"/>
              </a:rPr>
              <a:t>detsad22-kyzyl.rtyva.ru/wp-content/uploads/2022/01/img11.jpg</a:t>
            </a:r>
            <a:endParaRPr lang="ru-RU" sz="1600" dirty="0" smtClean="0"/>
          </a:p>
          <a:p>
            <a:r>
              <a:rPr lang="ru-RU" sz="1600" dirty="0" smtClean="0"/>
              <a:t>Ссылка к слайду № </a:t>
            </a:r>
            <a:r>
              <a:rPr lang="ru-RU" sz="1600" dirty="0" smtClean="0"/>
              <a:t>3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https://</a:t>
            </a:r>
            <a:r>
              <a:rPr lang="en-US" sz="1600" dirty="0" smtClean="0">
                <a:hlinkClick r:id="rId4"/>
              </a:rPr>
              <a:t>catherineasquithgallery.com/uploads/posts/2021-03/1614555773_58-p-kartinki-na-belom-fone-ptitsi-69.png</a:t>
            </a:r>
            <a:endParaRPr lang="ru-RU" sz="1600" dirty="0" smtClean="0"/>
          </a:p>
          <a:p>
            <a:r>
              <a:rPr lang="ru-RU" sz="1600" dirty="0" smtClean="0"/>
              <a:t> Ссылка </a:t>
            </a:r>
            <a:r>
              <a:rPr lang="ru-RU" sz="1600" dirty="0" smtClean="0"/>
              <a:t>к слайду № </a:t>
            </a:r>
            <a:r>
              <a:rPr lang="ru-RU" sz="1600" dirty="0" smtClean="0"/>
              <a:t>4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fsd.kopilkaurokov.ru/up/html/2021/03/29/k_6061a02acc947/577018_5.jpeg</a:t>
            </a:r>
            <a:endParaRPr lang="ru-RU" sz="1600" dirty="0" smtClean="0"/>
          </a:p>
          <a:p>
            <a:r>
              <a:rPr lang="ru-RU" sz="1600" dirty="0" smtClean="0"/>
              <a:t>Ссылка </a:t>
            </a:r>
            <a:r>
              <a:rPr lang="ru-RU" sz="1600" dirty="0" smtClean="0"/>
              <a:t>к слайду № </a:t>
            </a:r>
            <a:r>
              <a:rPr lang="ru-RU" sz="1600" dirty="0" smtClean="0"/>
              <a:t>5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https://</a:t>
            </a:r>
            <a:r>
              <a:rPr lang="en-US" sz="1600" dirty="0" smtClean="0">
                <a:hlinkClick r:id="rId6"/>
              </a:rPr>
              <a:t>coolsen.ru/wp-content/uploads/2021/12/7-20211218_194204-2048x1280.jpg</a:t>
            </a:r>
            <a:endParaRPr lang="ru-RU" sz="1600" dirty="0" smtClean="0"/>
          </a:p>
          <a:p>
            <a:r>
              <a:rPr lang="ru-RU" sz="1600" dirty="0" smtClean="0"/>
              <a:t>Ссылка </a:t>
            </a:r>
            <a:r>
              <a:rPr lang="ru-RU" sz="1600" dirty="0" smtClean="0"/>
              <a:t>к слайду № </a:t>
            </a:r>
            <a:r>
              <a:rPr lang="ru-RU" sz="1600" dirty="0" smtClean="0"/>
              <a:t>6</a:t>
            </a:r>
          </a:p>
          <a:p>
            <a:r>
              <a:rPr lang="en-US" sz="1600" dirty="0" smtClean="0">
                <a:hlinkClick r:id="rId7"/>
              </a:rPr>
              <a:t>https</a:t>
            </a:r>
            <a:r>
              <a:rPr lang="en-US" sz="1600" dirty="0" smtClean="0">
                <a:hlinkClick r:id="rId7"/>
              </a:rPr>
              <a:t>://</a:t>
            </a:r>
            <a:r>
              <a:rPr lang="en-US" sz="1600" dirty="0" smtClean="0">
                <a:hlinkClick r:id="rId7"/>
              </a:rPr>
              <a:t>papik.pro/uploads/posts/2022-01/1643021540_64-papik-pro-p-risunok-na-temu-12-mesyatsev-64.jpg</a:t>
            </a:r>
            <a:endParaRPr lang="ru-RU" sz="1600" dirty="0" smtClean="0"/>
          </a:p>
          <a:p>
            <a:r>
              <a:rPr lang="ru-RU" sz="1600" dirty="0" smtClean="0"/>
              <a:t>Ссылка к слайду № 7 </a:t>
            </a:r>
            <a:r>
              <a:rPr lang="ru-RU" sz="1600" dirty="0" err="1" smtClean="0"/>
              <a:t>Пазл</a:t>
            </a:r>
            <a:r>
              <a:rPr lang="ru-RU" sz="1600" dirty="0" smtClean="0"/>
              <a:t> </a:t>
            </a:r>
            <a:r>
              <a:rPr lang="ru-RU" sz="1600" dirty="0" smtClean="0"/>
              <a:t>с </a:t>
            </a:r>
            <a:r>
              <a:rPr lang="ru-RU" sz="1600" dirty="0" smtClean="0"/>
              <a:t>подснежниками</a:t>
            </a:r>
          </a:p>
          <a:p>
            <a:r>
              <a:rPr lang="en-US" sz="1600" dirty="0" smtClean="0">
                <a:hlinkClick r:id="rId8"/>
              </a:rPr>
              <a:t>https</a:t>
            </a:r>
            <a:r>
              <a:rPr lang="en-US" sz="1600" dirty="0" smtClean="0">
                <a:hlinkClick r:id="rId8"/>
              </a:rPr>
              <a:t>://www.pavelin.ru/images/stories/0000000foto/nuhged/podsnezhnik_001.jpg</a:t>
            </a:r>
            <a:endParaRPr lang="ru-RU" sz="1600" dirty="0" smtClean="0"/>
          </a:p>
          <a:p>
            <a:r>
              <a:rPr lang="ru-RU" sz="1600" dirty="0" smtClean="0"/>
              <a:t>Ссылка к слайду № 8 Картинка  </a:t>
            </a:r>
            <a:r>
              <a:rPr lang="ru-RU" sz="1600" dirty="0" smtClean="0"/>
              <a:t>к  финалу сказки «12 месяцев» </a:t>
            </a:r>
          </a:p>
          <a:p>
            <a:r>
              <a:rPr lang="en-US" sz="1600" dirty="0" smtClean="0">
                <a:hlinkClick r:id="rId9"/>
              </a:rPr>
              <a:t>https://illustrators.ru/uploads/illustration/image/989906/</a:t>
            </a:r>
            <a:r>
              <a:rPr lang="ru-RU" sz="1600" dirty="0" smtClean="0">
                <a:hlinkClick r:id="rId9"/>
              </a:rPr>
              <a:t>ю.декабрь5а.</a:t>
            </a:r>
            <a:r>
              <a:rPr lang="en-US" sz="1600" dirty="0" smtClean="0">
                <a:hlinkClick r:id="rId9"/>
              </a:rPr>
              <a:t>jpg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fade/>
    <p:sndAc>
      <p:stSnd>
        <p:snd r:embed="rId2" name="chimes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600205003_2-p-zimnii-krasivii-fon-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Чьи следы?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8" name="Рисунок 7" descr="img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600205003_2-p-zimnii-krasivii-fon-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Посчитай птиц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7" name="Рисунок 6" descr="cf779ab62604dc9cfff929d1a6c92e8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500174"/>
            <a:ext cx="1863684" cy="1429250"/>
          </a:xfrm>
          <a:prstGeom prst="rect">
            <a:avLst/>
          </a:prstGeom>
        </p:spPr>
      </p:pic>
      <p:pic>
        <p:nvPicPr>
          <p:cNvPr id="8" name="Рисунок 7" descr="cf779ab62604dc9cfff929d1a6c92e8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1357298"/>
            <a:ext cx="1863684" cy="1429250"/>
          </a:xfrm>
          <a:prstGeom prst="rect">
            <a:avLst/>
          </a:prstGeom>
        </p:spPr>
      </p:pic>
      <p:pic>
        <p:nvPicPr>
          <p:cNvPr id="10" name="Рисунок 9" descr="hello_html_mf21c05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1500174"/>
            <a:ext cx="1071538" cy="587917"/>
          </a:xfrm>
          <a:prstGeom prst="rect">
            <a:avLst/>
          </a:prstGeom>
        </p:spPr>
      </p:pic>
      <p:pic>
        <p:nvPicPr>
          <p:cNvPr id="11" name="Рисунок 10" descr="hello_html_mf21c05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1357298"/>
            <a:ext cx="1071538" cy="587917"/>
          </a:xfrm>
          <a:prstGeom prst="rect">
            <a:avLst/>
          </a:prstGeom>
        </p:spPr>
      </p:pic>
      <p:pic>
        <p:nvPicPr>
          <p:cNvPr id="12" name="Рисунок 11" descr="hello_html_mf21c05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2143116"/>
            <a:ext cx="1071538" cy="587917"/>
          </a:xfrm>
          <a:prstGeom prst="rect">
            <a:avLst/>
          </a:prstGeom>
        </p:spPr>
      </p:pic>
      <p:pic>
        <p:nvPicPr>
          <p:cNvPr id="13" name="Рисунок 12" descr="hello_html_mf21c05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2285992"/>
            <a:ext cx="1071538" cy="587917"/>
          </a:xfrm>
          <a:prstGeom prst="rect">
            <a:avLst/>
          </a:prstGeom>
        </p:spPr>
      </p:pic>
      <p:pic>
        <p:nvPicPr>
          <p:cNvPr id="15" name="Рисунок 14" descr="1614578571_22-p-snegir-na-belom-fone-2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3348698"/>
            <a:ext cx="4786346" cy="1793121"/>
          </a:xfrm>
          <a:prstGeom prst="rect">
            <a:avLst/>
          </a:prstGeom>
        </p:spPr>
      </p:pic>
      <p:pic>
        <p:nvPicPr>
          <p:cNvPr id="16" name="Рисунок 15" descr="2567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5786" y="3643314"/>
            <a:ext cx="1927930" cy="1733544"/>
          </a:xfrm>
          <a:prstGeom prst="rect">
            <a:avLst/>
          </a:prstGeom>
        </p:spPr>
      </p:pic>
      <p:pic>
        <p:nvPicPr>
          <p:cNvPr id="19" name="Рисунок 18" descr="sparrow_PNG2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57422" y="5276266"/>
            <a:ext cx="1281997" cy="938792"/>
          </a:xfrm>
          <a:prstGeom prst="rect">
            <a:avLst/>
          </a:prstGeom>
        </p:spPr>
      </p:pic>
      <p:pic>
        <p:nvPicPr>
          <p:cNvPr id="20" name="Рисунок 19" descr="sparrow_PNG2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14414" y="5429264"/>
            <a:ext cx="1281997" cy="938792"/>
          </a:xfrm>
          <a:prstGeom prst="rect">
            <a:avLst/>
          </a:prstGeom>
        </p:spPr>
      </p:pic>
      <p:pic>
        <p:nvPicPr>
          <p:cNvPr id="21" name="Рисунок 20" descr="sparrow_PNG2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500702"/>
            <a:ext cx="1281997" cy="938792"/>
          </a:xfrm>
          <a:prstGeom prst="rect">
            <a:avLst/>
          </a:prstGeom>
        </p:spPr>
      </p:pic>
      <p:pic>
        <p:nvPicPr>
          <p:cNvPr id="22" name="Рисунок 21" descr="sparrow_PNG2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0034" y="4500570"/>
            <a:ext cx="996245" cy="729539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600205003_2-p-zimnii-krasivii-fon-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Назови детёнышей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7" name="Рисунок 6" descr="P6pUjy4fsuGvaEDl8q7FTQuAlW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3357562"/>
            <a:ext cx="2500331" cy="3257821"/>
          </a:xfrm>
          <a:prstGeom prst="rect">
            <a:avLst/>
          </a:prstGeom>
        </p:spPr>
      </p:pic>
      <p:pic>
        <p:nvPicPr>
          <p:cNvPr id="9" name="Рисунок 8" descr="7ffee8d957e679fbf089875de306e9f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214818"/>
            <a:ext cx="3786214" cy="2366384"/>
          </a:xfrm>
          <a:prstGeom prst="rect">
            <a:avLst/>
          </a:prstGeom>
        </p:spPr>
      </p:pic>
      <p:pic>
        <p:nvPicPr>
          <p:cNvPr id="10" name="Рисунок 9" descr="1614535322_148-p-medved-na-belom-fone-kartinki-2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1285861"/>
            <a:ext cx="3246478" cy="2071701"/>
          </a:xfrm>
          <a:prstGeom prst="rect">
            <a:avLst/>
          </a:prstGeom>
        </p:spPr>
      </p:pic>
      <p:pic>
        <p:nvPicPr>
          <p:cNvPr id="12" name="Рисунок 11" descr="лос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148" y="1142984"/>
            <a:ext cx="3213103" cy="2143140"/>
          </a:xfrm>
          <a:prstGeom prst="rect">
            <a:avLst/>
          </a:prstGeom>
        </p:spPr>
      </p:pic>
      <p:pic>
        <p:nvPicPr>
          <p:cNvPr id="13" name="Рисунок 12" descr="2a914da4597f220186a479dce94e87f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8926" y="2928934"/>
            <a:ext cx="3554880" cy="1890012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600205003_2-p-zimnii-krasivii-fon-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Какая зима?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7" name="Рисунок 6" descr="1614766348_56-p-zimnii-fon-9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600205003_2-p-zimnii-krasivii-fon-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Загадки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8" name="Рисунок 7" descr="1591172714_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1142984"/>
            <a:ext cx="1928826" cy="2827269"/>
          </a:xfrm>
          <a:prstGeom prst="rect">
            <a:avLst/>
          </a:prstGeom>
        </p:spPr>
      </p:pic>
      <p:pic>
        <p:nvPicPr>
          <p:cNvPr id="9" name="Рисунок 8" descr="1614546705_77-p-snezhinki-na-belom-fone-8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357166"/>
            <a:ext cx="2285001" cy="1714512"/>
          </a:xfrm>
          <a:prstGeom prst="rect">
            <a:avLst/>
          </a:prstGeom>
        </p:spPr>
      </p:pic>
      <p:pic>
        <p:nvPicPr>
          <p:cNvPr id="10" name="Рисунок 9" descr="sanki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570" y="4786322"/>
            <a:ext cx="2832886" cy="1643074"/>
          </a:xfrm>
          <a:prstGeom prst="rect">
            <a:avLst/>
          </a:prstGeom>
        </p:spPr>
      </p:pic>
      <p:pic>
        <p:nvPicPr>
          <p:cNvPr id="12" name="Рисунок 11" descr="4634_7_who_susanna_with_quickly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000364" cy="1731210"/>
          </a:xfrm>
          <a:prstGeom prst="rect">
            <a:avLst/>
          </a:prstGeom>
        </p:spPr>
      </p:pic>
      <p:pic>
        <p:nvPicPr>
          <p:cNvPr id="13" name="Рисунок 12" descr="hello_html_m79b2720a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4214818"/>
            <a:ext cx="1928826" cy="2075546"/>
          </a:xfrm>
          <a:prstGeom prst="rect">
            <a:avLst/>
          </a:prstGeom>
        </p:spPr>
      </p:pic>
      <p:pic>
        <p:nvPicPr>
          <p:cNvPr id="14" name="Рисунок 13" descr="494ef8088276dedc27da2d73e78aa257_X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596" y="2000240"/>
            <a:ext cx="2162113" cy="1714488"/>
          </a:xfrm>
          <a:prstGeom prst="rect">
            <a:avLst/>
          </a:prstGeom>
        </p:spPr>
      </p:pic>
      <p:pic>
        <p:nvPicPr>
          <p:cNvPr id="15" name="Рисунок 14" descr="F9BagW_GYPw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6003" y="2643182"/>
            <a:ext cx="3557997" cy="1852639"/>
          </a:xfrm>
          <a:prstGeom prst="rect">
            <a:avLst/>
          </a:prstGeom>
        </p:spPr>
      </p:pic>
      <p:pic>
        <p:nvPicPr>
          <p:cNvPr id="16" name="Рисунок 15" descr="1523831-adcd70a67c904bd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28860" y="4000504"/>
            <a:ext cx="2295525" cy="2857496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562218356_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1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Рисунок 3" descr="fire-6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857364"/>
            <a:ext cx="2100277" cy="1500198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Используемые цифровые технологии и ресурсы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1700" dirty="0" smtClean="0"/>
              <a:t>Выход Бабы Яги</a:t>
            </a:r>
          </a:p>
          <a:p>
            <a:r>
              <a:rPr lang="ru-RU" sz="1700" dirty="0" smtClean="0"/>
              <a:t> </a:t>
            </a:r>
            <a:r>
              <a:rPr lang="en-US" sz="1700" dirty="0" smtClean="0"/>
              <a:t>https://lemuzika.pro/search/</a:t>
            </a:r>
            <a:r>
              <a:rPr lang="ru-RU" sz="1700" dirty="0" smtClean="0"/>
              <a:t>баба%20яга%20колдует</a:t>
            </a:r>
          </a:p>
          <a:p>
            <a:r>
              <a:rPr lang="ru-RU" sz="1700" dirty="0" smtClean="0"/>
              <a:t>Выход Апреля </a:t>
            </a:r>
            <a:r>
              <a:rPr lang="en-US" sz="1700" dirty="0" smtClean="0">
                <a:hlinkClick r:id="rId3"/>
              </a:rPr>
              <a:t>https://lemuzika.pro/search/</a:t>
            </a:r>
            <a:r>
              <a:rPr lang="ru-RU" sz="1700" dirty="0" smtClean="0">
                <a:hlinkClick r:id="rId3"/>
              </a:rPr>
              <a:t>три%20орешка%20для%20золушки</a:t>
            </a:r>
            <a:endParaRPr lang="ru-RU" sz="1700" dirty="0" smtClean="0"/>
          </a:p>
          <a:p>
            <a:r>
              <a:rPr lang="ru-RU" sz="1700" dirty="0" smtClean="0"/>
              <a:t>Выход Госпожи Метелицы </a:t>
            </a:r>
            <a:r>
              <a:rPr lang="en-US" sz="1700" dirty="0" smtClean="0">
                <a:hlinkClick r:id="rId4"/>
              </a:rPr>
              <a:t>https://lemuzika.pro/search/</a:t>
            </a:r>
            <a:r>
              <a:rPr lang="ru-RU" sz="1700" dirty="0" smtClean="0">
                <a:hlinkClick r:id="rId4"/>
              </a:rPr>
              <a:t>выход%20царицы%20с%20вьюгой</a:t>
            </a:r>
            <a:endParaRPr lang="ru-RU" sz="1700" dirty="0" smtClean="0"/>
          </a:p>
          <a:p>
            <a:r>
              <a:rPr lang="ru-RU" sz="1700" dirty="0" smtClean="0"/>
              <a:t>Выход Девочки</a:t>
            </a:r>
          </a:p>
          <a:p>
            <a:r>
              <a:rPr lang="en-US" sz="1700" dirty="0" smtClean="0">
                <a:hlinkClick r:id="rId5"/>
              </a:rPr>
              <a:t>https://muzebra.top/song/</a:t>
            </a:r>
            <a:r>
              <a:rPr lang="ru-RU" sz="1700" dirty="0" err="1" smtClean="0">
                <a:hlinkClick r:id="rId5"/>
              </a:rPr>
              <a:t>сказочная+зимняя+мелодия</a:t>
            </a:r>
            <a:endParaRPr lang="en-US" sz="1700" dirty="0" smtClean="0"/>
          </a:p>
          <a:p>
            <a:r>
              <a:rPr lang="ru-RU" sz="1700" dirty="0" smtClean="0"/>
              <a:t>Выход Деда Мороза</a:t>
            </a:r>
          </a:p>
          <a:p>
            <a:r>
              <a:rPr lang="en-US" sz="1700" dirty="0" smtClean="0">
                <a:hlinkClick r:id="rId6"/>
              </a:rPr>
              <a:t>https://lemuzika.pro/search/</a:t>
            </a:r>
            <a:r>
              <a:rPr lang="ru-RU" sz="1700" dirty="0" smtClean="0">
                <a:hlinkClick r:id="rId6"/>
              </a:rPr>
              <a:t>выход%20деда%20мороза</a:t>
            </a:r>
            <a:endParaRPr lang="ru-RU" sz="1700" dirty="0" smtClean="0"/>
          </a:p>
          <a:p>
            <a:r>
              <a:rPr lang="ru-RU" sz="1700" dirty="0" smtClean="0"/>
              <a:t>Звук « Скрип снега» </a:t>
            </a:r>
          </a:p>
          <a:p>
            <a:r>
              <a:rPr lang="en-US" sz="1700" dirty="0" smtClean="0">
                <a:hlinkClick r:id="rId7"/>
              </a:rPr>
              <a:t>https://lemuzika.pro/search/</a:t>
            </a:r>
            <a:r>
              <a:rPr lang="ru-RU" sz="1700" dirty="0" smtClean="0">
                <a:hlinkClick r:id="rId7"/>
              </a:rPr>
              <a:t>шаги%20по%20снегу</a:t>
            </a:r>
            <a:endParaRPr lang="ru-RU" sz="1700" dirty="0" smtClean="0"/>
          </a:p>
          <a:p>
            <a:r>
              <a:rPr lang="ru-RU" sz="1700" dirty="0" smtClean="0"/>
              <a:t> Выход Снеговика </a:t>
            </a:r>
          </a:p>
          <a:p>
            <a:r>
              <a:rPr lang="en-US" sz="1700" dirty="0" smtClean="0"/>
              <a:t>https://lemuzika.pro/search/</a:t>
            </a:r>
            <a:r>
              <a:rPr lang="ru-RU" sz="1700" dirty="0" smtClean="0"/>
              <a:t>Выход%20снеговика</a:t>
            </a:r>
          </a:p>
          <a:p>
            <a:r>
              <a:rPr lang="ru-RU" sz="2000" dirty="0" smtClean="0"/>
              <a:t>Выход Снежинки </a:t>
            </a:r>
            <a:r>
              <a:rPr lang="en-US" sz="2000" dirty="0" smtClean="0">
                <a:hlinkClick r:id="rId8"/>
              </a:rPr>
              <a:t>https://lemuzika.pro/search/</a:t>
            </a:r>
            <a:r>
              <a:rPr lang="ru-RU" sz="2000" dirty="0" smtClean="0">
                <a:hlinkClick r:id="rId8"/>
              </a:rPr>
              <a:t>Александр%20кэтлин%20зимняя%20сказка</a:t>
            </a:r>
            <a:endParaRPr lang="ru-RU" sz="2000" dirty="0" smtClean="0"/>
          </a:p>
          <a:p>
            <a:r>
              <a:rPr lang="ru-RU" sz="2000" dirty="0" smtClean="0"/>
              <a:t>Выход Царицы Зимы </a:t>
            </a:r>
            <a:r>
              <a:rPr lang="en-US" sz="2000" dirty="0" smtClean="0">
                <a:hlinkClick r:id="rId9"/>
              </a:rPr>
              <a:t>https://lemuzika.pro/search/</a:t>
            </a:r>
            <a:r>
              <a:rPr lang="ru-RU" sz="2000" dirty="0" smtClean="0">
                <a:hlinkClick r:id="rId9"/>
              </a:rPr>
              <a:t>Георгий%20Свиридов%20%28Дирижёр%20Владимир%20Федосеев%29</a:t>
            </a:r>
            <a:endParaRPr lang="ru-RU" sz="2000" dirty="0" smtClean="0"/>
          </a:p>
          <a:p>
            <a:r>
              <a:rPr lang="ru-RU" sz="2000" dirty="0" err="1" smtClean="0"/>
              <a:t>Пазл</a:t>
            </a:r>
            <a:r>
              <a:rPr lang="ru-RU" sz="2000" dirty="0" smtClean="0"/>
              <a:t> с подснежниками </a:t>
            </a:r>
            <a:r>
              <a:rPr lang="en-US" sz="2000" dirty="0" smtClean="0">
                <a:hlinkClick r:id="rId10"/>
              </a:rPr>
              <a:t>https://www.pavelin.ru/images/stories/0000000foto/nuhged/podsnezhnik_001.jpg</a:t>
            </a:r>
            <a:endParaRPr lang="ru-RU" sz="2000" dirty="0" smtClean="0"/>
          </a:p>
          <a:p>
            <a:r>
              <a:rPr lang="ru-RU" sz="2000" dirty="0" smtClean="0"/>
              <a:t>Картинка  к  финалу сказки «12 месяцев» </a:t>
            </a:r>
          </a:p>
          <a:p>
            <a:r>
              <a:rPr lang="en-US" sz="2000" dirty="0" smtClean="0">
                <a:hlinkClick r:id="rId11"/>
              </a:rPr>
              <a:t>https://illustrators.ru/uploads/illustration/image/989906/</a:t>
            </a:r>
            <a:r>
              <a:rPr lang="ru-RU" sz="2000" dirty="0" smtClean="0">
                <a:hlinkClick r:id="rId11"/>
              </a:rPr>
              <a:t>ю.декабрь5а.</a:t>
            </a:r>
            <a:r>
              <a:rPr lang="en-US" sz="2000" dirty="0" smtClean="0">
                <a:hlinkClick r:id="rId11"/>
              </a:rPr>
              <a:t>jpg</a:t>
            </a: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ransition spd="slow">
    <p:fade/>
    <p:sndAc>
      <p:stSnd>
        <p:snd r:embed="rId2" name="chimes.wav" builtIn="1"/>
      </p:stSnd>
    </p:sndAc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210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СП «Детский сад №52» ГБОУ СОШ №26 г. Сызрани Самарской области В поисках новогодней корзины с подснежниками</vt:lpstr>
      <vt:lpstr>Чьи следы?</vt:lpstr>
      <vt:lpstr>Посчитай птиц</vt:lpstr>
      <vt:lpstr>Назови детёнышей</vt:lpstr>
      <vt:lpstr>Какая зима?</vt:lpstr>
      <vt:lpstr>Загадки</vt:lpstr>
      <vt:lpstr>Слайд 7</vt:lpstr>
      <vt:lpstr>Слайд 8</vt:lpstr>
      <vt:lpstr>Используемые цифровые технологии и ресурсы</vt:lpstr>
      <vt:lpstr>Слайд 10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samojlovaov@mail.ru</dc:creator>
  <cp:lastModifiedBy>samojlovaov@mail.ru</cp:lastModifiedBy>
  <cp:revision>28</cp:revision>
  <dcterms:created xsi:type="dcterms:W3CDTF">2022-02-09T09:10:18Z</dcterms:created>
  <dcterms:modified xsi:type="dcterms:W3CDTF">2022-11-28T11:12:50Z</dcterms:modified>
</cp:coreProperties>
</file>