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8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28375-4035-4466-9AF9-FD77BDC6D49F}" type="datetimeFigureOut">
              <a:rPr lang="ru-RU" smtClean="0"/>
              <a:t>05.12.2024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3CC16-AC14-446C-9052-C15BC8917C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4139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28375-4035-4466-9AF9-FD77BDC6D49F}" type="datetimeFigureOut">
              <a:rPr lang="ru-RU" smtClean="0"/>
              <a:t>05.12.2024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3CC16-AC14-446C-9052-C15BC8917C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4757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28375-4035-4466-9AF9-FD77BDC6D49F}" type="datetimeFigureOut">
              <a:rPr lang="ru-RU" smtClean="0"/>
              <a:t>05.12.2024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3CC16-AC14-446C-9052-C15BC8917CCD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523342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28375-4035-4466-9AF9-FD77BDC6D49F}" type="datetimeFigureOut">
              <a:rPr lang="ru-RU" smtClean="0"/>
              <a:t>05.12.2024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3CC16-AC14-446C-9052-C15BC8917C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96283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28375-4035-4466-9AF9-FD77BDC6D49F}" type="datetimeFigureOut">
              <a:rPr lang="ru-RU" smtClean="0"/>
              <a:t>05.12.2024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3CC16-AC14-446C-9052-C15BC8917CCD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859560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28375-4035-4466-9AF9-FD77BDC6D49F}" type="datetimeFigureOut">
              <a:rPr lang="ru-RU" smtClean="0"/>
              <a:t>05.12.2024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3CC16-AC14-446C-9052-C15BC8917C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34587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28375-4035-4466-9AF9-FD77BDC6D49F}" type="datetimeFigureOut">
              <a:rPr lang="ru-RU" smtClean="0"/>
              <a:t>05.12.2024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3CC16-AC14-446C-9052-C15BC8917C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6591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28375-4035-4466-9AF9-FD77BDC6D49F}" type="datetimeFigureOut">
              <a:rPr lang="ru-RU" smtClean="0"/>
              <a:t>05.12.2024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3CC16-AC14-446C-9052-C15BC8917C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0767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28375-4035-4466-9AF9-FD77BDC6D49F}" type="datetimeFigureOut">
              <a:rPr lang="ru-RU" smtClean="0"/>
              <a:t>05.12.2024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3CC16-AC14-446C-9052-C15BC8917C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789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28375-4035-4466-9AF9-FD77BDC6D49F}" type="datetimeFigureOut">
              <a:rPr lang="ru-RU" smtClean="0"/>
              <a:t>05.12.2024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3CC16-AC14-446C-9052-C15BC8917C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7493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28375-4035-4466-9AF9-FD77BDC6D49F}" type="datetimeFigureOut">
              <a:rPr lang="ru-RU" smtClean="0"/>
              <a:t>05.12.2024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3CC16-AC14-446C-9052-C15BC8917C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605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28375-4035-4466-9AF9-FD77BDC6D49F}" type="datetimeFigureOut">
              <a:rPr lang="ru-RU" smtClean="0"/>
              <a:t>05.12.2024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3CC16-AC14-446C-9052-C15BC8917C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0633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28375-4035-4466-9AF9-FD77BDC6D49F}" type="datetimeFigureOut">
              <a:rPr lang="ru-RU" smtClean="0"/>
              <a:t>05.12.2024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3CC16-AC14-446C-9052-C15BC8917C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4127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28375-4035-4466-9AF9-FD77BDC6D49F}" type="datetimeFigureOut">
              <a:rPr lang="ru-RU" smtClean="0"/>
              <a:t>05.12.2024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3CC16-AC14-446C-9052-C15BC8917C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0927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28375-4035-4466-9AF9-FD77BDC6D49F}" type="datetimeFigureOut">
              <a:rPr lang="ru-RU" smtClean="0"/>
              <a:t>05.12.2024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3CC16-AC14-446C-9052-C15BC8917C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7037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28375-4035-4466-9AF9-FD77BDC6D49F}" type="datetimeFigureOut">
              <a:rPr lang="ru-RU" smtClean="0"/>
              <a:t>05.12.2024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3CC16-AC14-446C-9052-C15BC8917C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2837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228375-4035-4466-9AF9-FD77BDC6D49F}" type="datetimeFigureOut">
              <a:rPr lang="ru-RU" smtClean="0"/>
              <a:t>05.12.2024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3F3CC16-AC14-446C-9052-C15BC8917C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8065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81238" y="1538515"/>
            <a:ext cx="7766936" cy="2671979"/>
          </a:xfrm>
        </p:spPr>
        <p:txBody>
          <a:bodyPr/>
          <a:lstStyle/>
          <a:p>
            <a:pPr algn="ctr"/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ГБОУ СОШ №10 СПДС «Аленушка»</a:t>
            </a:r>
            <a:b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/>
            </a:r>
            <a:b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/>
            </a:r>
            <a:b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«Облачные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технологии как средство взаимодействия учителя – логопеда с родителями детей, имеющих речевые нарушения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»</a:t>
            </a:r>
            <a:b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/>
            </a:r>
            <a:b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Учитель-логопед:</a:t>
            </a:r>
          </a:p>
          <a:p>
            <a:r>
              <a:rPr lang="ru-RU" dirty="0" smtClean="0"/>
              <a:t>Королева Т.В.</a:t>
            </a:r>
            <a:endParaRPr lang="ru-RU" dirty="0"/>
          </a:p>
        </p:txBody>
      </p:sp>
      <p:pic>
        <p:nvPicPr>
          <p:cNvPr id="6" name="Picture 2" descr="Picture backgroun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8727" y="4717143"/>
            <a:ext cx="4522489" cy="16417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07512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00414" y="871216"/>
            <a:ext cx="770708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0680" algn="just"/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Нашу повседневную жизнь уже больше невозможно представить без информационно-компьютерных технологий.</a:t>
            </a:r>
            <a:endParaRPr lang="ru-RU" sz="2400" b="0" i="0" dirty="0" smtClean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indent="360680" algn="just"/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Сегодня применение данных технологий в образовательном процессе – это одно из приоритетных направлений модернизации образования, позволяющее не только повысить качество обучения, но и достичь нового уровня отношений между участниками образовательного процесса на всех этапах педагогической деятельности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  <a:endParaRPr lang="en-US" sz="240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indent="360680" algn="just"/>
            <a:endParaRPr lang="ru-RU" sz="24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3090335" y="2818437"/>
            <a:ext cx="1535048" cy="130271"/>
          </a:xfrm>
          <a:prstGeom prst="rect">
            <a:avLst/>
          </a:prstGeom>
        </p:spPr>
        <p:txBody>
          <a:bodyPr>
            <a:normAutofit fontScale="250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ru-RU" dirty="0"/>
          </a:p>
        </p:txBody>
      </p:sp>
      <p:pic>
        <p:nvPicPr>
          <p:cNvPr id="4" name="Picture 2" descr="Picture backgroun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9700" y="4851558"/>
            <a:ext cx="5563659" cy="15242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2505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5800" y="965200"/>
            <a:ext cx="1000760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 использования современных информационных технологий не может эффективно работать ни одно образовательное учреждение.</a:t>
            </a:r>
          </a:p>
          <a:p>
            <a:endParaRPr lang="ru-RU" sz="2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Они помогают педагогам  в работе не только с детьми, но и с их родителями. Ведь одним из важнейших социальных институтов воспитания является семья. Работа с родителями направлена на сотрудничество с семьей в интересах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ребёнка. 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Традиционные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формы работы с родителями при всех их положительных характеристиках,  на сегодняшний день имеют объективные трудности. Это ограниченное количество времени у родителей для посещения родительских собраний, консультаций и индивидуального общения с педагогами, ознакомления с материалами, представленными на информационных стендах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Современные родители мало стали обращать внимание на информационные папки-передвижки в группах, редко замечают объявления.</a:t>
            </a:r>
          </a:p>
        </p:txBody>
      </p:sp>
      <p:pic>
        <p:nvPicPr>
          <p:cNvPr id="3" name="Picture 2" descr="Picture backgroun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8701" y="5334158"/>
            <a:ext cx="4508500" cy="14303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8672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69257" y="751344"/>
            <a:ext cx="10218057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0680" algn="just"/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Облачные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технологии могут расширить возможности общения педагогов с родителями, т.к.  их использование несет в себе образный тип информации, понятный всем участникам образовательного процесса. У родителей повышается мотивация к работе с ребенком  в домашних условиях за счет привлекательности компьютера и мультимедийных эффектов, т.к. движения, звук, мультипликация надолго привлекают внимание детей. Полученные знания остаются в памяти на более долгий срок.</a:t>
            </a:r>
            <a:endParaRPr lang="ru-RU" sz="2400" b="0" i="0" dirty="0" smtClean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indent="360680" algn="just"/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Благодаря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им,  происходит реализация принципа обратной связи – важнейшее условие в построении взаимодействия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ОО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с семьями воспитанников.</a:t>
            </a:r>
            <a:endParaRPr lang="ru-RU" sz="24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" name="Picture 2" descr="Picture backgroun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6455" y="4906328"/>
            <a:ext cx="5563659" cy="1765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6855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885" y="197346"/>
            <a:ext cx="10247085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0680" algn="just"/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Облачные технологии являются альтернативой  классической модели взаимодействия педагогов и родителей.</a:t>
            </a:r>
            <a:endParaRPr lang="ru-RU" sz="2400" b="0" i="0" dirty="0" smtClean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indent="360680" algn="just"/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Облачные технологии – это электронное хранилище данных в сети Интернет, которое позволяет хранить, редактировать, а также делиться интересными файлами и документами с нашими друзьями, родителями  и коллегами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 Они позволяют использовать для общения такие устройства, как ноутбуки, компьютеры, смартфоны,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айфоны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мобильные телефоны и т.д.</a:t>
            </a:r>
            <a:endParaRPr lang="ru-RU" sz="2400" b="0" i="0" dirty="0" smtClean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indent="360680" algn="just"/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Суть облачных технологий заключается в предоставлении пользователям удаленного доступа к услугам, вычислительным ресурсам и приложениям через Интернет.</a:t>
            </a:r>
            <a:endParaRPr lang="ru-RU" sz="2400" b="0" i="0" dirty="0" smtClean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indent="360680" algn="just"/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В настоящее время существует множество облачных сервисов, которые можно применять в образовательном процессе, в частности,  для информирования и педагогического просвещения родителей.</a:t>
            </a:r>
            <a:endParaRPr lang="ru-RU" sz="2400" b="0" i="0" dirty="0" smtClean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indent="360680" algn="just"/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Средства данных технологий помогают педагогу разнообразить формы поддержки образовательного процесса, повысить качество работы с семьями воспитанников, а также популяризировать деятельность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педагога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и детского сада в целом.</a:t>
            </a:r>
            <a:endParaRPr lang="ru-RU" sz="24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4980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15999" y="549371"/>
            <a:ext cx="92456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0680" algn="just"/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Преимущества их использования  во взаимодействии с семьями дошкольников заключаются в следующем:</a:t>
            </a:r>
            <a:endParaRPr lang="ru-RU" sz="2400" b="0" i="0" dirty="0" smtClean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indent="360680" algn="just"/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1. В минимизация времени доступа родителей к информации.</a:t>
            </a:r>
            <a:endParaRPr lang="ru-RU" sz="2400" b="0" i="0" dirty="0" smtClean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indent="360680" algn="just"/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2. В оперативном получении информации.</a:t>
            </a:r>
            <a:endParaRPr lang="ru-RU" sz="2400" b="0" i="0" dirty="0" smtClean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indent="360680" algn="just"/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3. В возможности педагога продемонстрировать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родителям любые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документы, фото, видео,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презентации, аудиоматериалы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  <a:endParaRPr lang="ru-RU" sz="2400" b="0" i="0" dirty="0" smtClean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indent="360680" algn="just"/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4. В обеспечении диалога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педагога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и родителей, а также  индивидуального и группового  подхода  в работе с семьями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  <a:endParaRPr lang="ru-RU" sz="2400" b="0" i="0" dirty="0" smtClean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indent="360680" algn="just"/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Документы, электронные письма, фотографии, видеоролики, консультации, картотеки и прочие данные участников образовательного процесса хранятся на различных удаленных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серверах.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К ним всегда можно получить доступ с любого компьютера, подключенного к Интернету, в любое время, в любом месте земного шара, где бы вы не находились.</a:t>
            </a:r>
            <a:endParaRPr lang="ru-RU" sz="24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4689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56115" y="868179"/>
            <a:ext cx="6096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Итак, использование облачных сервисов в своей работе является эффективным инструментом для построения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эффективного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интересного и  индивидуального маршрута обучения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Picture 2" descr="Picture backgroun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9011" y="3730501"/>
            <a:ext cx="6754891" cy="2452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5310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77029" y="1988235"/>
            <a:ext cx="6096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br>
              <a:rPr lang="ru-RU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1583" y="3311674"/>
            <a:ext cx="6754891" cy="2452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5450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60</TotalTime>
  <Words>124</Words>
  <Application>Microsoft Office PowerPoint</Application>
  <PresentationFormat>Широкоэкранный</PresentationFormat>
  <Paragraphs>26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Calibri</vt:lpstr>
      <vt:lpstr>Times New Roman</vt:lpstr>
      <vt:lpstr>Trebuchet MS</vt:lpstr>
      <vt:lpstr>Wingdings 3</vt:lpstr>
      <vt:lpstr>Аспект</vt:lpstr>
      <vt:lpstr>ГБОУ СОШ №10 СПДС «Аленушка»   «Облачные технологии как средство взаимодействия учителя – логопеда с родителями детей, имеющих речевые нарушения»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ГБОУ СОШ №10 СПДС «Аленушка»     Облачные технологии </dc:title>
  <dc:creator>Admin</dc:creator>
  <cp:lastModifiedBy>Admin</cp:lastModifiedBy>
  <cp:revision>21</cp:revision>
  <dcterms:created xsi:type="dcterms:W3CDTF">2024-11-28T03:54:49Z</dcterms:created>
  <dcterms:modified xsi:type="dcterms:W3CDTF">2024-12-05T17:59:53Z</dcterms:modified>
</cp:coreProperties>
</file>